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tiff" ContentType="image/tiff"/>
  <Default Extension="rels" ContentType="application/vnd.openxmlformats-package.relationships+xml"/>
  <Default Extension="vml" ContentType="application/vnd.openxmlformats-officedocument.vmlDrawing"/>
  <Default Extension="gif" ContentType="image/gif"/>
  <Default Extension="png" ContentType="image/png"/>
  <Default Extension="bin" ContentType="application/vnd.openxmlformats-officedocument.oleObjec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4.xml" ContentType="application/vnd.openxmlformats-officedocument.theme+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5.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6.xml" ContentType="application/vnd.openxmlformats-officedocument.theme+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7.xml" ContentType="application/vnd.openxmlformats-officedocument.theme+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theme/theme8.xml" ContentType="application/vnd.openxmlformats-officedocument.theme+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theme/theme9.xml" ContentType="application/vnd.openxmlformats-officedocument.theme+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theme/theme10.xml" ContentType="application/vnd.openxmlformats-officedocument.theme+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theme/theme11.xml" ContentType="application/vnd.openxmlformats-officedocument.theme+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theme/theme12.xml" ContentType="application/vnd.openxmlformats-officedocument.theme+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theme/theme13.xml" ContentType="application/vnd.openxmlformats-officedocument.theme+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theme/theme14.xml" ContentType="application/vnd.openxmlformats-officedocument.theme+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3" r:id="rId1"/>
    <p:sldMasterId id="2147483667" r:id="rId2"/>
    <p:sldMasterId id="2147483665" r:id="rId3"/>
    <p:sldMasterId id="2147483648" r:id="rId4"/>
    <p:sldMasterId id="2147483651" r:id="rId5"/>
    <p:sldMasterId id="2147483653" r:id="rId6"/>
    <p:sldMasterId id="2147483655" r:id="rId7"/>
    <p:sldMasterId id="2147483657" r:id="rId8"/>
    <p:sldMasterId id="2147483659" r:id="rId9"/>
    <p:sldMasterId id="2147483661" r:id="rId10"/>
    <p:sldMasterId id="2147484625" r:id="rId11"/>
    <p:sldMasterId id="2147486110" r:id="rId12"/>
    <p:sldMasterId id="2147486126" r:id="rId13"/>
    <p:sldMasterId id="2147486141" r:id="rId14"/>
    <p:sldMasterId id="2147486156" r:id="rId15"/>
  </p:sldMasterIdLst>
  <p:notesMasterIdLst>
    <p:notesMasterId r:id="rId109"/>
  </p:notesMasterIdLst>
  <p:handoutMasterIdLst>
    <p:handoutMasterId r:id="rId110"/>
  </p:handoutMasterIdLst>
  <p:sldIdLst>
    <p:sldId id="1023" r:id="rId16"/>
    <p:sldId id="1022" r:id="rId17"/>
    <p:sldId id="872" r:id="rId18"/>
    <p:sldId id="1059" r:id="rId19"/>
    <p:sldId id="1060" r:id="rId20"/>
    <p:sldId id="1061" r:id="rId21"/>
    <p:sldId id="1062" r:id="rId22"/>
    <p:sldId id="1063" r:id="rId23"/>
    <p:sldId id="1066" r:id="rId24"/>
    <p:sldId id="1067" r:id="rId25"/>
    <p:sldId id="1068" r:id="rId26"/>
    <p:sldId id="1069" r:id="rId27"/>
    <p:sldId id="1040" r:id="rId28"/>
    <p:sldId id="1052" r:id="rId29"/>
    <p:sldId id="1055" r:id="rId30"/>
    <p:sldId id="1057" r:id="rId31"/>
    <p:sldId id="1053" r:id="rId32"/>
    <p:sldId id="1056" r:id="rId33"/>
    <p:sldId id="1054" r:id="rId34"/>
    <p:sldId id="1071" r:id="rId35"/>
    <p:sldId id="1070" r:id="rId36"/>
    <p:sldId id="1072" r:id="rId37"/>
    <p:sldId id="1073" r:id="rId38"/>
    <p:sldId id="1074" r:id="rId39"/>
    <p:sldId id="1075" r:id="rId40"/>
    <p:sldId id="1076" r:id="rId41"/>
    <p:sldId id="1077" r:id="rId42"/>
    <p:sldId id="1078" r:id="rId43"/>
    <p:sldId id="1079" r:id="rId44"/>
    <p:sldId id="1080" r:id="rId45"/>
    <p:sldId id="1033" r:id="rId46"/>
    <p:sldId id="1026" r:id="rId47"/>
    <p:sldId id="1043" r:id="rId48"/>
    <p:sldId id="865" r:id="rId49"/>
    <p:sldId id="870" r:id="rId50"/>
    <p:sldId id="1005" r:id="rId51"/>
    <p:sldId id="928" r:id="rId52"/>
    <p:sldId id="938" r:id="rId53"/>
    <p:sldId id="869" r:id="rId54"/>
    <p:sldId id="1081" r:id="rId55"/>
    <p:sldId id="1087" r:id="rId56"/>
    <p:sldId id="1084" r:id="rId57"/>
    <p:sldId id="1089" r:id="rId58"/>
    <p:sldId id="1082" r:id="rId59"/>
    <p:sldId id="1085" r:id="rId60"/>
    <p:sldId id="1083" r:id="rId61"/>
    <p:sldId id="1086" r:id="rId62"/>
    <p:sldId id="1088" r:id="rId63"/>
    <p:sldId id="922" r:id="rId64"/>
    <p:sldId id="943" r:id="rId65"/>
    <p:sldId id="944" r:id="rId66"/>
    <p:sldId id="945" r:id="rId67"/>
    <p:sldId id="1042" r:id="rId68"/>
    <p:sldId id="948" r:id="rId69"/>
    <p:sldId id="949" r:id="rId70"/>
    <p:sldId id="950" r:id="rId71"/>
    <p:sldId id="951" r:id="rId72"/>
    <p:sldId id="1046" r:id="rId73"/>
    <p:sldId id="952" r:id="rId74"/>
    <p:sldId id="953" r:id="rId75"/>
    <p:sldId id="956" r:id="rId76"/>
    <p:sldId id="957" r:id="rId77"/>
    <p:sldId id="958" r:id="rId78"/>
    <p:sldId id="924" r:id="rId79"/>
    <p:sldId id="975" r:id="rId80"/>
    <p:sldId id="980" r:id="rId81"/>
    <p:sldId id="977" r:id="rId82"/>
    <p:sldId id="978" r:id="rId83"/>
    <p:sldId id="1044" r:id="rId84"/>
    <p:sldId id="988" r:id="rId85"/>
    <p:sldId id="995" r:id="rId86"/>
    <p:sldId id="987" r:id="rId87"/>
    <p:sldId id="989" r:id="rId88"/>
    <p:sldId id="990" r:id="rId89"/>
    <p:sldId id="959" r:id="rId90"/>
    <p:sldId id="961" r:id="rId91"/>
    <p:sldId id="962" r:id="rId92"/>
    <p:sldId id="963" r:id="rId93"/>
    <p:sldId id="1045" r:id="rId94"/>
    <p:sldId id="971" r:id="rId95"/>
    <p:sldId id="972" r:id="rId96"/>
    <p:sldId id="973" r:id="rId97"/>
    <p:sldId id="920" r:id="rId98"/>
    <p:sldId id="1014" r:id="rId99"/>
    <p:sldId id="1018" r:id="rId100"/>
    <p:sldId id="1015" r:id="rId101"/>
    <p:sldId id="1016" r:id="rId102"/>
    <p:sldId id="1017" r:id="rId103"/>
    <p:sldId id="1019" r:id="rId104"/>
    <p:sldId id="1048" r:id="rId105"/>
    <p:sldId id="1047" r:id="rId106"/>
    <p:sldId id="994" r:id="rId107"/>
    <p:sldId id="996" r:id="rId108"/>
  </p:sldIdLst>
  <p:sldSz cx="9144000" cy="6858000" type="screen4x3"/>
  <p:notesSz cx="9929813" cy="6789738"/>
  <p:defaultTextStyle>
    <a:defPPr>
      <a:defRPr lang="fr-FR"/>
    </a:defPPr>
    <a:lvl1pPr algn="l" rtl="0" fontAlgn="base">
      <a:spcBef>
        <a:spcPct val="0"/>
      </a:spcBef>
      <a:spcAft>
        <a:spcPct val="0"/>
      </a:spcAft>
      <a:defRPr kern="1200">
        <a:solidFill>
          <a:schemeClr val="tx1"/>
        </a:solidFill>
        <a:latin typeface="Arial" charset="0"/>
        <a:ea typeface="ＭＳ Ｐゴシック" charset="-128"/>
        <a:cs typeface="+mn-cs"/>
      </a:defRPr>
    </a:lvl1pPr>
    <a:lvl2pPr marL="457130" algn="l" rtl="0" fontAlgn="base">
      <a:spcBef>
        <a:spcPct val="0"/>
      </a:spcBef>
      <a:spcAft>
        <a:spcPct val="0"/>
      </a:spcAft>
      <a:defRPr kern="1200">
        <a:solidFill>
          <a:schemeClr val="tx1"/>
        </a:solidFill>
        <a:latin typeface="Arial" charset="0"/>
        <a:ea typeface="ＭＳ Ｐゴシック" charset="-128"/>
        <a:cs typeface="+mn-cs"/>
      </a:defRPr>
    </a:lvl2pPr>
    <a:lvl3pPr marL="914259" algn="l" rtl="0" fontAlgn="base">
      <a:spcBef>
        <a:spcPct val="0"/>
      </a:spcBef>
      <a:spcAft>
        <a:spcPct val="0"/>
      </a:spcAft>
      <a:defRPr kern="1200">
        <a:solidFill>
          <a:schemeClr val="tx1"/>
        </a:solidFill>
        <a:latin typeface="Arial" charset="0"/>
        <a:ea typeface="ＭＳ Ｐゴシック" charset="-128"/>
        <a:cs typeface="+mn-cs"/>
      </a:defRPr>
    </a:lvl3pPr>
    <a:lvl4pPr marL="1371390" algn="l" rtl="0" fontAlgn="base">
      <a:spcBef>
        <a:spcPct val="0"/>
      </a:spcBef>
      <a:spcAft>
        <a:spcPct val="0"/>
      </a:spcAft>
      <a:defRPr kern="1200">
        <a:solidFill>
          <a:schemeClr val="tx1"/>
        </a:solidFill>
        <a:latin typeface="Arial" charset="0"/>
        <a:ea typeface="ＭＳ Ｐゴシック" charset="-128"/>
        <a:cs typeface="+mn-cs"/>
      </a:defRPr>
    </a:lvl4pPr>
    <a:lvl5pPr marL="1828519" algn="l" rtl="0" fontAlgn="base">
      <a:spcBef>
        <a:spcPct val="0"/>
      </a:spcBef>
      <a:spcAft>
        <a:spcPct val="0"/>
      </a:spcAft>
      <a:defRPr kern="1200">
        <a:solidFill>
          <a:schemeClr val="tx1"/>
        </a:solidFill>
        <a:latin typeface="Arial" charset="0"/>
        <a:ea typeface="ＭＳ Ｐゴシック" charset="-128"/>
        <a:cs typeface="+mn-cs"/>
      </a:defRPr>
    </a:lvl5pPr>
    <a:lvl6pPr marL="2285649" algn="l" defTabSz="914259" rtl="0" eaLnBrk="1" latinLnBrk="0" hangingPunct="1">
      <a:defRPr kern="1200">
        <a:solidFill>
          <a:schemeClr val="tx1"/>
        </a:solidFill>
        <a:latin typeface="Arial" charset="0"/>
        <a:ea typeface="ＭＳ Ｐゴシック" charset="-128"/>
        <a:cs typeface="+mn-cs"/>
      </a:defRPr>
    </a:lvl6pPr>
    <a:lvl7pPr marL="2742780" algn="l" defTabSz="914259" rtl="0" eaLnBrk="1" latinLnBrk="0" hangingPunct="1">
      <a:defRPr kern="1200">
        <a:solidFill>
          <a:schemeClr val="tx1"/>
        </a:solidFill>
        <a:latin typeface="Arial" charset="0"/>
        <a:ea typeface="ＭＳ Ｐゴシック" charset="-128"/>
        <a:cs typeface="+mn-cs"/>
      </a:defRPr>
    </a:lvl7pPr>
    <a:lvl8pPr marL="3199908" algn="l" defTabSz="914259" rtl="0" eaLnBrk="1" latinLnBrk="0" hangingPunct="1">
      <a:defRPr kern="1200">
        <a:solidFill>
          <a:schemeClr val="tx1"/>
        </a:solidFill>
        <a:latin typeface="Arial" charset="0"/>
        <a:ea typeface="ＭＳ Ｐゴシック" charset="-128"/>
        <a:cs typeface="+mn-cs"/>
      </a:defRPr>
    </a:lvl8pPr>
    <a:lvl9pPr marL="3657039" algn="l" defTabSz="914259" rtl="0" eaLnBrk="1" latinLnBrk="0" hangingPunct="1">
      <a:defRPr kern="1200">
        <a:solidFill>
          <a:schemeClr val="tx1"/>
        </a:solidFill>
        <a:latin typeface="Arial" charset="0"/>
        <a:ea typeface="ＭＳ Ｐゴシック" charset="-128"/>
        <a:cs typeface="+mn-cs"/>
      </a:defRPr>
    </a:lvl9pPr>
  </p:defaultTextStyle>
  <p:extLst>
    <p:ext uri="{521415D9-36F7-43E2-AB2F-B90AF26B5E84}">
      <p14:sectionLst xmlns:p14="http://schemas.microsoft.com/office/powerpoint/2010/main">
        <p14:section name="Section par défaut" id="{3CA955F4-1DC8-904F-A3E4-B020B9D1E2E9}">
          <p14:sldIdLst>
            <p14:sldId id="1023"/>
            <p14:sldId id="1022"/>
          </p14:sldIdLst>
        </p14:section>
        <p14:section name="introduction" id="{72DFDA3C-A412-4B4E-919F-2A4358EC332D}">
          <p14:sldIdLst>
            <p14:sldId id="872"/>
            <p14:sldId id="1059"/>
            <p14:sldId id="1060"/>
            <p14:sldId id="1061"/>
            <p14:sldId id="1062"/>
            <p14:sldId id="1063"/>
            <p14:sldId id="1066"/>
            <p14:sldId id="1067"/>
            <p14:sldId id="1068"/>
            <p14:sldId id="1069"/>
          </p14:sldIdLst>
        </p14:section>
        <p14:section name="GEMOC" id="{4BF3C7A8-2817-DE42-8E26-0BEAF07E47A9}">
          <p14:sldIdLst>
            <p14:sldId id="1040"/>
            <p14:sldId id="1052"/>
            <p14:sldId id="1055"/>
            <p14:sldId id="1057"/>
            <p14:sldId id="1053"/>
            <p14:sldId id="1056"/>
            <p14:sldId id="1054"/>
            <p14:sldId id="1071"/>
            <p14:sldId id="1070"/>
            <p14:sldId id="1072"/>
            <p14:sldId id="1073"/>
            <p14:sldId id="1074"/>
            <p14:sldId id="1075"/>
            <p14:sldId id="1076"/>
            <p14:sldId id="1077"/>
            <p14:sldId id="1078"/>
            <p14:sldId id="1079"/>
            <p14:sldId id="1080"/>
            <p14:sldId id="1033"/>
            <p14:sldId id="1026"/>
          </p14:sldIdLst>
        </p14:section>
        <p14:section name="StartTuto" id="{7FC2FF05-BD35-F84B-9842-56C5E3C87E4D}">
          <p14:sldIdLst>
            <p14:sldId id="1043"/>
            <p14:sldId id="865"/>
            <p14:sldId id="870"/>
            <p14:sldId id="1005"/>
            <p14:sldId id="928"/>
            <p14:sldId id="938"/>
            <p14:sldId id="869"/>
          </p14:sldIdLst>
        </p14:section>
        <p14:section name="Part1" id="{0A54F26C-CAB6-494C-97CF-7A670FBC1BC8}">
          <p14:sldIdLst>
            <p14:sldId id="1081"/>
            <p14:sldId id="1087"/>
            <p14:sldId id="1084"/>
            <p14:sldId id="1089"/>
          </p14:sldIdLst>
        </p14:section>
        <p14:section name="Part2" id="{F8D200AE-D756-6B4F-9145-80E54E5C645E}">
          <p14:sldIdLst>
            <p14:sldId id="1082"/>
            <p14:sldId id="1085"/>
          </p14:sldIdLst>
        </p14:section>
        <p14:section name="Conclusion" id="{D37576B1-619D-C341-BBE7-C349F0F4C2D0}">
          <p14:sldIdLst>
            <p14:sldId id="1083"/>
            <p14:sldId id="1086"/>
            <p14:sldId id="1088"/>
          </p14:sldIdLst>
        </p14:section>
        <p14:section name="BACKUP" id="{C5FA9747-CBEF-3144-9779-4FF1C1A4D422}">
          <p14:sldIdLst/>
        </p14:section>
        <p14:section name="Part 1: Model Execution" id="{AAC22D50-D300-3547-A505-20652D013F3C}">
          <p14:sldIdLst>
            <p14:sldId id="922"/>
            <p14:sldId id="943"/>
            <p14:sldId id="944"/>
            <p14:sldId id="945"/>
            <p14:sldId id="1042"/>
            <p14:sldId id="948"/>
            <p14:sldId id="949"/>
            <p14:sldId id="950"/>
            <p14:sldId id="951"/>
            <p14:sldId id="1046"/>
            <p14:sldId id="952"/>
            <p14:sldId id="953"/>
            <p14:sldId id="956"/>
            <p14:sldId id="957"/>
            <p14:sldId id="958"/>
            <p14:sldId id="924"/>
            <p14:sldId id="975"/>
            <p14:sldId id="980"/>
            <p14:sldId id="977"/>
            <p14:sldId id="978"/>
            <p14:sldId id="1044"/>
            <p14:sldId id="988"/>
            <p14:sldId id="995"/>
            <p14:sldId id="987"/>
            <p14:sldId id="989"/>
            <p14:sldId id="990"/>
            <p14:sldId id="959"/>
            <p14:sldId id="961"/>
            <p14:sldId id="962"/>
            <p14:sldId id="963"/>
            <p14:sldId id="1045"/>
            <p14:sldId id="971"/>
            <p14:sldId id="972"/>
            <p14:sldId id="973"/>
          </p14:sldIdLst>
        </p14:section>
        <p14:section name="Conclusion" id="{77F1C0ED-02C8-C04C-B627-563577DDC771}">
          <p14:sldIdLst>
            <p14:sldId id="920"/>
            <p14:sldId id="1014"/>
            <p14:sldId id="1018"/>
            <p14:sldId id="1015"/>
            <p14:sldId id="1016"/>
            <p14:sldId id="1017"/>
            <p14:sldId id="1019"/>
            <p14:sldId id="1048"/>
            <p14:sldId id="1047"/>
            <p14:sldId id="994"/>
            <p14:sldId id="996"/>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Benoît Combemale" initials="" lastIdx="2" clrIdx="0"/>
</p:cmAuthorLst>
</file>

<file path=ppt/presProps.xml><?xml version="1.0" encoding="utf-8"?>
<p:presentationPr xmlns:a="http://schemas.openxmlformats.org/drawingml/2006/main" xmlns:r="http://schemas.openxmlformats.org/officeDocument/2006/relationships" xmlns:p="http://schemas.openxmlformats.org/presentationml/2006/main">
  <p:prnPr prnWhat="handouts4" frameSlides="1"/>
  <p:clrMru>
    <a:srgbClr val="EC9514"/>
    <a:srgbClr val="5F5F5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Aucun style, aucune grille">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F5AB1C69-6EDB-4FF4-983F-18BD219EF322}" styleName="Mittlere Formatvorlage 2 - Akz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D113A9D2-9D6B-4929-AA2D-F23B5EE8CBE7}" styleName="Designformatvorlage 2 - Akz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C2FFA5D-87B4-456A-9821-1D502468CF0F}" styleName="Designformatvorlage 1 - Akz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125E5076-3810-47DD-B79F-674D7AD40C01}" styleName="Dunkle Formatvorlage 1 - Akz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358" autoAdjust="0"/>
    <p:restoredTop sz="91304" autoAdjust="0"/>
  </p:normalViewPr>
  <p:slideViewPr>
    <p:cSldViewPr snapToObjects="1" showGuides="1">
      <p:cViewPr>
        <p:scale>
          <a:sx n="129" d="100"/>
          <a:sy n="129" d="100"/>
        </p:scale>
        <p:origin x="1920" y="432"/>
      </p:cViewPr>
      <p:guideLst>
        <p:guide orient="horz" pos="2160"/>
        <p:guide pos="2880"/>
      </p:guideLst>
    </p:cSldViewPr>
  </p:slideViewPr>
  <p:outlineViewPr>
    <p:cViewPr>
      <p:scale>
        <a:sx n="33" d="100"/>
        <a:sy n="33" d="100"/>
      </p:scale>
      <p:origin x="0" y="-402"/>
    </p:cViewPr>
  </p:outlineViewPr>
  <p:notesTextViewPr>
    <p:cViewPr>
      <p:scale>
        <a:sx n="3" d="2"/>
        <a:sy n="3" d="2"/>
      </p:scale>
      <p:origin x="0" y="0"/>
    </p:cViewPr>
  </p:notesTextViewPr>
  <p:sorterViewPr>
    <p:cViewPr>
      <p:scale>
        <a:sx n="65" d="100"/>
        <a:sy n="65" d="100"/>
      </p:scale>
      <p:origin x="0" y="6320"/>
    </p:cViewPr>
  </p:sorterViewPr>
  <p:gridSpacing cx="72008" cy="72008"/>
</p:viewPr>
</file>

<file path=ppt/_rels/presentation.xml.rels><?xml version="1.0" encoding="UTF-8" standalone="yes"?>
<Relationships xmlns="http://schemas.openxmlformats.org/package/2006/relationships"><Relationship Id="rId101" Type="http://schemas.openxmlformats.org/officeDocument/2006/relationships/slide" Target="slides/slide86.xml"/><Relationship Id="rId102" Type="http://schemas.openxmlformats.org/officeDocument/2006/relationships/slide" Target="slides/slide87.xml"/><Relationship Id="rId103" Type="http://schemas.openxmlformats.org/officeDocument/2006/relationships/slide" Target="slides/slide88.xml"/><Relationship Id="rId104" Type="http://schemas.openxmlformats.org/officeDocument/2006/relationships/slide" Target="slides/slide89.xml"/><Relationship Id="rId105" Type="http://schemas.openxmlformats.org/officeDocument/2006/relationships/slide" Target="slides/slide90.xml"/><Relationship Id="rId106" Type="http://schemas.openxmlformats.org/officeDocument/2006/relationships/slide" Target="slides/slide91.xml"/><Relationship Id="rId107" Type="http://schemas.openxmlformats.org/officeDocument/2006/relationships/slide" Target="slides/slide92.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108" Type="http://schemas.openxmlformats.org/officeDocument/2006/relationships/slide" Target="slides/slide93.xml"/><Relationship Id="rId109" Type="http://schemas.openxmlformats.org/officeDocument/2006/relationships/notesMaster" Target="notesMasters/notesMaster1.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Master" Target="slideMasters/slideMaster15.xml"/><Relationship Id="rId16" Type="http://schemas.openxmlformats.org/officeDocument/2006/relationships/slide" Target="slides/slide1.xml"/><Relationship Id="rId17" Type="http://schemas.openxmlformats.org/officeDocument/2006/relationships/slide" Target="slides/slide2.xml"/><Relationship Id="rId18" Type="http://schemas.openxmlformats.org/officeDocument/2006/relationships/slide" Target="slides/slide3.xml"/><Relationship Id="rId19" Type="http://schemas.openxmlformats.org/officeDocument/2006/relationships/slide" Target="slides/slide4.xml"/><Relationship Id="rId30" Type="http://schemas.openxmlformats.org/officeDocument/2006/relationships/slide" Target="slides/slide15.xml"/><Relationship Id="rId31" Type="http://schemas.openxmlformats.org/officeDocument/2006/relationships/slide" Target="slides/slide16.xml"/><Relationship Id="rId32" Type="http://schemas.openxmlformats.org/officeDocument/2006/relationships/slide" Target="slides/slide17.xml"/><Relationship Id="rId33" Type="http://schemas.openxmlformats.org/officeDocument/2006/relationships/slide" Target="slides/slide18.xml"/><Relationship Id="rId34" Type="http://schemas.openxmlformats.org/officeDocument/2006/relationships/slide" Target="slides/slide19.xml"/><Relationship Id="rId35" Type="http://schemas.openxmlformats.org/officeDocument/2006/relationships/slide" Target="slides/slide20.xml"/><Relationship Id="rId36" Type="http://schemas.openxmlformats.org/officeDocument/2006/relationships/slide" Target="slides/slide21.xml"/><Relationship Id="rId37" Type="http://schemas.openxmlformats.org/officeDocument/2006/relationships/slide" Target="slides/slide22.xml"/><Relationship Id="rId38" Type="http://schemas.openxmlformats.org/officeDocument/2006/relationships/slide" Target="slides/slide23.xml"/><Relationship Id="rId39" Type="http://schemas.openxmlformats.org/officeDocument/2006/relationships/slide" Target="slides/slide24.xml"/><Relationship Id="rId50" Type="http://schemas.openxmlformats.org/officeDocument/2006/relationships/slide" Target="slides/slide35.xml"/><Relationship Id="rId51" Type="http://schemas.openxmlformats.org/officeDocument/2006/relationships/slide" Target="slides/slide36.xml"/><Relationship Id="rId52" Type="http://schemas.openxmlformats.org/officeDocument/2006/relationships/slide" Target="slides/slide37.xml"/><Relationship Id="rId53" Type="http://schemas.openxmlformats.org/officeDocument/2006/relationships/slide" Target="slides/slide38.xml"/><Relationship Id="rId54" Type="http://schemas.openxmlformats.org/officeDocument/2006/relationships/slide" Target="slides/slide39.xml"/><Relationship Id="rId55" Type="http://schemas.openxmlformats.org/officeDocument/2006/relationships/slide" Target="slides/slide40.xml"/><Relationship Id="rId56" Type="http://schemas.openxmlformats.org/officeDocument/2006/relationships/slide" Target="slides/slide41.xml"/><Relationship Id="rId57" Type="http://schemas.openxmlformats.org/officeDocument/2006/relationships/slide" Target="slides/slide42.xml"/><Relationship Id="rId58" Type="http://schemas.openxmlformats.org/officeDocument/2006/relationships/slide" Target="slides/slide43.xml"/><Relationship Id="rId59" Type="http://schemas.openxmlformats.org/officeDocument/2006/relationships/slide" Target="slides/slide44.xml"/><Relationship Id="rId70" Type="http://schemas.openxmlformats.org/officeDocument/2006/relationships/slide" Target="slides/slide55.xml"/><Relationship Id="rId71" Type="http://schemas.openxmlformats.org/officeDocument/2006/relationships/slide" Target="slides/slide56.xml"/><Relationship Id="rId72" Type="http://schemas.openxmlformats.org/officeDocument/2006/relationships/slide" Target="slides/slide57.xml"/><Relationship Id="rId73" Type="http://schemas.openxmlformats.org/officeDocument/2006/relationships/slide" Target="slides/slide58.xml"/><Relationship Id="rId74" Type="http://schemas.openxmlformats.org/officeDocument/2006/relationships/slide" Target="slides/slide59.xml"/><Relationship Id="rId75" Type="http://schemas.openxmlformats.org/officeDocument/2006/relationships/slide" Target="slides/slide60.xml"/><Relationship Id="rId76" Type="http://schemas.openxmlformats.org/officeDocument/2006/relationships/slide" Target="slides/slide61.xml"/><Relationship Id="rId77" Type="http://schemas.openxmlformats.org/officeDocument/2006/relationships/slide" Target="slides/slide62.xml"/><Relationship Id="rId78" Type="http://schemas.openxmlformats.org/officeDocument/2006/relationships/slide" Target="slides/slide63.xml"/><Relationship Id="rId79" Type="http://schemas.openxmlformats.org/officeDocument/2006/relationships/slide" Target="slides/slide64.xml"/><Relationship Id="rId110" Type="http://schemas.openxmlformats.org/officeDocument/2006/relationships/handoutMaster" Target="handoutMasters/handoutMaster1.xml"/><Relationship Id="rId90" Type="http://schemas.openxmlformats.org/officeDocument/2006/relationships/slide" Target="slides/slide75.xml"/><Relationship Id="rId91" Type="http://schemas.openxmlformats.org/officeDocument/2006/relationships/slide" Target="slides/slide76.xml"/><Relationship Id="rId92" Type="http://schemas.openxmlformats.org/officeDocument/2006/relationships/slide" Target="slides/slide77.xml"/><Relationship Id="rId93" Type="http://schemas.openxmlformats.org/officeDocument/2006/relationships/slide" Target="slides/slide78.xml"/><Relationship Id="rId94" Type="http://schemas.openxmlformats.org/officeDocument/2006/relationships/slide" Target="slides/slide79.xml"/><Relationship Id="rId95" Type="http://schemas.openxmlformats.org/officeDocument/2006/relationships/slide" Target="slides/slide80.xml"/><Relationship Id="rId96" Type="http://schemas.openxmlformats.org/officeDocument/2006/relationships/slide" Target="slides/slide81.xml"/><Relationship Id="rId97" Type="http://schemas.openxmlformats.org/officeDocument/2006/relationships/slide" Target="slides/slide82.xml"/><Relationship Id="rId98" Type="http://schemas.openxmlformats.org/officeDocument/2006/relationships/slide" Target="slides/slide83.xml"/><Relationship Id="rId99" Type="http://schemas.openxmlformats.org/officeDocument/2006/relationships/slide" Target="slides/slide84.xml"/><Relationship Id="rId111" Type="http://schemas.openxmlformats.org/officeDocument/2006/relationships/commentAuthors" Target="commentAuthors.xml"/><Relationship Id="rId112" Type="http://schemas.openxmlformats.org/officeDocument/2006/relationships/presProps" Target="presProps.xml"/><Relationship Id="rId113" Type="http://schemas.openxmlformats.org/officeDocument/2006/relationships/viewProps" Target="viewProps.xml"/><Relationship Id="rId114" Type="http://schemas.openxmlformats.org/officeDocument/2006/relationships/theme" Target="theme/theme1.xml"/><Relationship Id="rId115" Type="http://schemas.openxmlformats.org/officeDocument/2006/relationships/tableStyles" Target="tableStyles.xml"/><Relationship Id="rId20" Type="http://schemas.openxmlformats.org/officeDocument/2006/relationships/slide" Target="slides/slide5.xml"/><Relationship Id="rId21" Type="http://schemas.openxmlformats.org/officeDocument/2006/relationships/slide" Target="slides/slide6.xml"/><Relationship Id="rId22" Type="http://schemas.openxmlformats.org/officeDocument/2006/relationships/slide" Target="slides/slide7.xml"/><Relationship Id="rId23" Type="http://schemas.openxmlformats.org/officeDocument/2006/relationships/slide" Target="slides/slide8.xml"/><Relationship Id="rId24" Type="http://schemas.openxmlformats.org/officeDocument/2006/relationships/slide" Target="slides/slide9.xml"/><Relationship Id="rId25" Type="http://schemas.openxmlformats.org/officeDocument/2006/relationships/slide" Target="slides/slide10.xml"/><Relationship Id="rId26" Type="http://schemas.openxmlformats.org/officeDocument/2006/relationships/slide" Target="slides/slide11.xml"/><Relationship Id="rId27" Type="http://schemas.openxmlformats.org/officeDocument/2006/relationships/slide" Target="slides/slide12.xml"/><Relationship Id="rId28" Type="http://schemas.openxmlformats.org/officeDocument/2006/relationships/slide" Target="slides/slide13.xml"/><Relationship Id="rId29" Type="http://schemas.openxmlformats.org/officeDocument/2006/relationships/slide" Target="slides/slide14.xml"/><Relationship Id="rId40" Type="http://schemas.openxmlformats.org/officeDocument/2006/relationships/slide" Target="slides/slide25.xml"/><Relationship Id="rId41" Type="http://schemas.openxmlformats.org/officeDocument/2006/relationships/slide" Target="slides/slide26.xml"/><Relationship Id="rId42" Type="http://schemas.openxmlformats.org/officeDocument/2006/relationships/slide" Target="slides/slide27.xml"/><Relationship Id="rId43" Type="http://schemas.openxmlformats.org/officeDocument/2006/relationships/slide" Target="slides/slide28.xml"/><Relationship Id="rId44" Type="http://schemas.openxmlformats.org/officeDocument/2006/relationships/slide" Target="slides/slide29.xml"/><Relationship Id="rId45" Type="http://schemas.openxmlformats.org/officeDocument/2006/relationships/slide" Target="slides/slide30.xml"/><Relationship Id="rId46" Type="http://schemas.openxmlformats.org/officeDocument/2006/relationships/slide" Target="slides/slide31.xml"/><Relationship Id="rId47" Type="http://schemas.openxmlformats.org/officeDocument/2006/relationships/slide" Target="slides/slide32.xml"/><Relationship Id="rId48" Type="http://schemas.openxmlformats.org/officeDocument/2006/relationships/slide" Target="slides/slide33.xml"/><Relationship Id="rId49" Type="http://schemas.openxmlformats.org/officeDocument/2006/relationships/slide" Target="slides/slide34.xml"/><Relationship Id="rId60" Type="http://schemas.openxmlformats.org/officeDocument/2006/relationships/slide" Target="slides/slide45.xml"/><Relationship Id="rId61" Type="http://schemas.openxmlformats.org/officeDocument/2006/relationships/slide" Target="slides/slide46.xml"/><Relationship Id="rId62" Type="http://schemas.openxmlformats.org/officeDocument/2006/relationships/slide" Target="slides/slide47.xml"/><Relationship Id="rId63" Type="http://schemas.openxmlformats.org/officeDocument/2006/relationships/slide" Target="slides/slide48.xml"/><Relationship Id="rId64" Type="http://schemas.openxmlformats.org/officeDocument/2006/relationships/slide" Target="slides/slide49.xml"/><Relationship Id="rId65" Type="http://schemas.openxmlformats.org/officeDocument/2006/relationships/slide" Target="slides/slide50.xml"/><Relationship Id="rId66" Type="http://schemas.openxmlformats.org/officeDocument/2006/relationships/slide" Target="slides/slide51.xml"/><Relationship Id="rId67" Type="http://schemas.openxmlformats.org/officeDocument/2006/relationships/slide" Target="slides/slide52.xml"/><Relationship Id="rId68" Type="http://schemas.openxmlformats.org/officeDocument/2006/relationships/slide" Target="slides/slide53.xml"/><Relationship Id="rId69" Type="http://schemas.openxmlformats.org/officeDocument/2006/relationships/slide" Target="slides/slide54.xml"/><Relationship Id="rId100" Type="http://schemas.openxmlformats.org/officeDocument/2006/relationships/slide" Target="slides/slide85.xml"/><Relationship Id="rId80" Type="http://schemas.openxmlformats.org/officeDocument/2006/relationships/slide" Target="slides/slide65.xml"/><Relationship Id="rId81" Type="http://schemas.openxmlformats.org/officeDocument/2006/relationships/slide" Target="slides/slide66.xml"/><Relationship Id="rId82" Type="http://schemas.openxmlformats.org/officeDocument/2006/relationships/slide" Target="slides/slide67.xml"/><Relationship Id="rId83" Type="http://schemas.openxmlformats.org/officeDocument/2006/relationships/slide" Target="slides/slide68.xml"/><Relationship Id="rId84" Type="http://schemas.openxmlformats.org/officeDocument/2006/relationships/slide" Target="slides/slide69.xml"/><Relationship Id="rId85" Type="http://schemas.openxmlformats.org/officeDocument/2006/relationships/slide" Target="slides/slide70.xml"/><Relationship Id="rId86" Type="http://schemas.openxmlformats.org/officeDocument/2006/relationships/slide" Target="slides/slide71.xml"/><Relationship Id="rId87" Type="http://schemas.openxmlformats.org/officeDocument/2006/relationships/slide" Target="slides/slide72.xml"/><Relationship Id="rId88" Type="http://schemas.openxmlformats.org/officeDocument/2006/relationships/slide" Target="slides/slide73.xml"/><Relationship Id="rId89" Type="http://schemas.openxmlformats.org/officeDocument/2006/relationships/slide" Target="slides/slide74.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8EBB446-E7B8-5F40-B8CE-22584519F4D6}" type="doc">
      <dgm:prSet loTypeId="urn:microsoft.com/office/officeart/2009/3/layout/CircleRelationship" loCatId="" qsTypeId="urn:microsoft.com/office/officeart/2005/8/quickstyle/3D1" qsCatId="3D" csTypeId="urn:microsoft.com/office/officeart/2005/8/colors/accent1_2" csCatId="accent1" phldr="1"/>
      <dgm:spPr/>
      <dgm:t>
        <a:bodyPr/>
        <a:lstStyle/>
        <a:p>
          <a:endParaRPr lang="fr-FR"/>
        </a:p>
      </dgm:t>
    </dgm:pt>
    <dgm:pt modelId="{B24EBBB9-ADE7-1C4A-9775-E989D41113A5}">
      <dgm:prSet custT="1"/>
      <dgm:spPr/>
      <dgm:t>
        <a:bodyPr/>
        <a:lstStyle/>
        <a:p>
          <a:pPr rtl="0"/>
          <a:r>
            <a:rPr lang="en-US" sz="2200" b="1" i="0" dirty="0" smtClean="0">
              <a:solidFill>
                <a:schemeClr val="tx1"/>
              </a:solidFill>
              <a:latin typeface="Avenir Roman"/>
              <a:cs typeface="Avenir Roman"/>
            </a:rPr>
            <a:t>Multiple</a:t>
          </a:r>
        </a:p>
        <a:p>
          <a:pPr rtl="0"/>
          <a:r>
            <a:rPr lang="en-US" sz="2200" b="1" i="0" dirty="0" smtClean="0">
              <a:solidFill>
                <a:schemeClr val="tx1"/>
              </a:solidFill>
              <a:latin typeface="Avenir Roman"/>
              <a:cs typeface="Avenir Roman"/>
            </a:rPr>
            <a:t>Concerns</a:t>
          </a:r>
          <a:endParaRPr lang="en-US" sz="2200" b="1" i="0" dirty="0">
            <a:solidFill>
              <a:schemeClr val="tx1"/>
            </a:solidFill>
            <a:latin typeface="Avenir Roman"/>
            <a:cs typeface="Avenir Roman"/>
          </a:endParaRPr>
        </a:p>
      </dgm:t>
    </dgm:pt>
    <dgm:pt modelId="{2088D347-7B31-B947-B989-FE08A22F7A31}" type="parTrans" cxnId="{1B681D3D-1234-1C4D-B175-656E6BD6486C}">
      <dgm:prSet/>
      <dgm:spPr/>
      <dgm:t>
        <a:bodyPr/>
        <a:lstStyle/>
        <a:p>
          <a:endParaRPr lang="fr-FR"/>
        </a:p>
      </dgm:t>
    </dgm:pt>
    <dgm:pt modelId="{732F2F4D-C534-6943-9EB3-81A58F97EF9B}" type="sibTrans" cxnId="{1B681D3D-1234-1C4D-B175-656E6BD6486C}">
      <dgm:prSet/>
      <dgm:spPr/>
      <dgm:t>
        <a:bodyPr/>
        <a:lstStyle/>
        <a:p>
          <a:endParaRPr lang="fr-FR"/>
        </a:p>
      </dgm:t>
    </dgm:pt>
    <dgm:pt modelId="{EBCDF5C2-1460-8245-BB43-161B7E066277}" type="pres">
      <dgm:prSet presAssocID="{D8EBB446-E7B8-5F40-B8CE-22584519F4D6}" presName="Name0" presStyleCnt="0">
        <dgm:presLayoutVars>
          <dgm:chMax val="1"/>
          <dgm:chPref val="1"/>
        </dgm:presLayoutVars>
      </dgm:prSet>
      <dgm:spPr/>
      <dgm:t>
        <a:bodyPr/>
        <a:lstStyle/>
        <a:p>
          <a:endParaRPr lang="fr-FR"/>
        </a:p>
      </dgm:t>
    </dgm:pt>
    <dgm:pt modelId="{755E187B-CD4E-9A4C-BC66-AE1A5981608C}" type="pres">
      <dgm:prSet presAssocID="{B24EBBB9-ADE7-1C4A-9775-E989D41113A5}" presName="Parent" presStyleLbl="node0" presStyleIdx="0" presStyleCnt="1" custScaleX="108234">
        <dgm:presLayoutVars>
          <dgm:chMax val="5"/>
          <dgm:chPref val="5"/>
        </dgm:presLayoutVars>
      </dgm:prSet>
      <dgm:spPr/>
      <dgm:t>
        <a:bodyPr/>
        <a:lstStyle/>
        <a:p>
          <a:endParaRPr lang="fr-FR"/>
        </a:p>
      </dgm:t>
    </dgm:pt>
    <dgm:pt modelId="{BBB571C7-244D-ED42-AC76-D606D1489EC2}" type="pres">
      <dgm:prSet presAssocID="{B24EBBB9-ADE7-1C4A-9775-E989D41113A5}" presName="Accent1" presStyleLbl="node1" presStyleIdx="0" presStyleCnt="6"/>
      <dgm:spPr/>
    </dgm:pt>
    <dgm:pt modelId="{8CEB0E52-6ED4-D44A-9E7B-71EAB3537B07}" type="pres">
      <dgm:prSet presAssocID="{B24EBBB9-ADE7-1C4A-9775-E989D41113A5}" presName="Accent2" presStyleLbl="node1" presStyleIdx="1" presStyleCnt="6"/>
      <dgm:spPr/>
    </dgm:pt>
    <dgm:pt modelId="{0A800CB3-EECF-6B44-8F66-11CB59CCB006}" type="pres">
      <dgm:prSet presAssocID="{B24EBBB9-ADE7-1C4A-9775-E989D41113A5}" presName="Accent3" presStyleLbl="node1" presStyleIdx="2" presStyleCnt="6"/>
      <dgm:spPr/>
    </dgm:pt>
    <dgm:pt modelId="{8FC4AE95-7B53-9F4F-B5B3-A30C235D3540}" type="pres">
      <dgm:prSet presAssocID="{B24EBBB9-ADE7-1C4A-9775-E989D41113A5}" presName="Accent4" presStyleLbl="node1" presStyleIdx="3" presStyleCnt="6"/>
      <dgm:spPr/>
    </dgm:pt>
    <dgm:pt modelId="{0D8E3D26-7E83-8741-BE41-BC263BEFA0FC}" type="pres">
      <dgm:prSet presAssocID="{B24EBBB9-ADE7-1C4A-9775-E989D41113A5}" presName="Accent5" presStyleLbl="node1" presStyleIdx="4" presStyleCnt="6"/>
      <dgm:spPr/>
    </dgm:pt>
    <dgm:pt modelId="{7FCF1765-E864-A94B-A63C-17B3AE8B6C2F}" type="pres">
      <dgm:prSet presAssocID="{B24EBBB9-ADE7-1C4A-9775-E989D41113A5}" presName="Accent6" presStyleLbl="node1" presStyleIdx="5" presStyleCnt="6"/>
      <dgm:spPr/>
    </dgm:pt>
  </dgm:ptLst>
  <dgm:cxnLst>
    <dgm:cxn modelId="{1B681D3D-1234-1C4D-B175-656E6BD6486C}" srcId="{D8EBB446-E7B8-5F40-B8CE-22584519F4D6}" destId="{B24EBBB9-ADE7-1C4A-9775-E989D41113A5}" srcOrd="0" destOrd="0" parTransId="{2088D347-7B31-B947-B989-FE08A22F7A31}" sibTransId="{732F2F4D-C534-6943-9EB3-81A58F97EF9B}"/>
    <dgm:cxn modelId="{09F95506-E1E1-124C-B7B8-160C4A78365A}" type="presOf" srcId="{B24EBBB9-ADE7-1C4A-9775-E989D41113A5}" destId="{755E187B-CD4E-9A4C-BC66-AE1A5981608C}" srcOrd="0" destOrd="0" presId="urn:microsoft.com/office/officeart/2009/3/layout/CircleRelationship"/>
    <dgm:cxn modelId="{61BCB39A-FDF6-FB47-8025-48AE267E24C0}" type="presOf" srcId="{D8EBB446-E7B8-5F40-B8CE-22584519F4D6}" destId="{EBCDF5C2-1460-8245-BB43-161B7E066277}" srcOrd="0" destOrd="0" presId="urn:microsoft.com/office/officeart/2009/3/layout/CircleRelationship"/>
    <dgm:cxn modelId="{B7F6F1A7-99D6-BE43-84B4-EB5A3150EB03}" type="presParOf" srcId="{EBCDF5C2-1460-8245-BB43-161B7E066277}" destId="{755E187B-CD4E-9A4C-BC66-AE1A5981608C}" srcOrd="0" destOrd="0" presId="urn:microsoft.com/office/officeart/2009/3/layout/CircleRelationship"/>
    <dgm:cxn modelId="{6A8CD050-5406-284D-934A-36BD11969D7C}" type="presParOf" srcId="{EBCDF5C2-1460-8245-BB43-161B7E066277}" destId="{BBB571C7-244D-ED42-AC76-D606D1489EC2}" srcOrd="1" destOrd="0" presId="urn:microsoft.com/office/officeart/2009/3/layout/CircleRelationship"/>
    <dgm:cxn modelId="{91EBD517-57F2-754C-8777-8CBC7F65E961}" type="presParOf" srcId="{EBCDF5C2-1460-8245-BB43-161B7E066277}" destId="{8CEB0E52-6ED4-D44A-9E7B-71EAB3537B07}" srcOrd="2" destOrd="0" presId="urn:microsoft.com/office/officeart/2009/3/layout/CircleRelationship"/>
    <dgm:cxn modelId="{5CED1660-FB73-774D-A723-960A8F3F5D00}" type="presParOf" srcId="{EBCDF5C2-1460-8245-BB43-161B7E066277}" destId="{0A800CB3-EECF-6B44-8F66-11CB59CCB006}" srcOrd="3" destOrd="0" presId="urn:microsoft.com/office/officeart/2009/3/layout/CircleRelationship"/>
    <dgm:cxn modelId="{8E6429F0-0C6F-EC4D-9D47-FDACD35A0802}" type="presParOf" srcId="{EBCDF5C2-1460-8245-BB43-161B7E066277}" destId="{8FC4AE95-7B53-9F4F-B5B3-A30C235D3540}" srcOrd="4" destOrd="0" presId="urn:microsoft.com/office/officeart/2009/3/layout/CircleRelationship"/>
    <dgm:cxn modelId="{AB422499-D0B5-5148-A494-C0E24274ACE6}" type="presParOf" srcId="{EBCDF5C2-1460-8245-BB43-161B7E066277}" destId="{0D8E3D26-7E83-8741-BE41-BC263BEFA0FC}" srcOrd="5" destOrd="0" presId="urn:microsoft.com/office/officeart/2009/3/layout/CircleRelationship"/>
    <dgm:cxn modelId="{B3136EA7-9424-604E-A9FC-9539CAFE449E}" type="presParOf" srcId="{EBCDF5C2-1460-8245-BB43-161B7E066277}" destId="{7FCF1765-E864-A94B-A63C-17B3AE8B6C2F}" srcOrd="6" destOrd="0" presId="urn:microsoft.com/office/officeart/2009/3/layout/CircleRelationship"/>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8EBB446-E7B8-5F40-B8CE-22584519F4D6}" type="doc">
      <dgm:prSet loTypeId="urn:microsoft.com/office/officeart/2009/3/layout/CircleRelationship" loCatId="" qsTypeId="urn:microsoft.com/office/officeart/2005/8/quickstyle/3D1" qsCatId="3D" csTypeId="urn:microsoft.com/office/officeart/2005/8/colors/accent1_2" csCatId="accent1" phldr="1"/>
      <dgm:spPr/>
      <dgm:t>
        <a:bodyPr/>
        <a:lstStyle/>
        <a:p>
          <a:endParaRPr lang="fr-FR"/>
        </a:p>
      </dgm:t>
    </dgm:pt>
    <dgm:pt modelId="{B24EBBB9-ADE7-1C4A-9775-E989D41113A5}">
      <dgm:prSet custT="1"/>
      <dgm:spPr/>
      <dgm:t>
        <a:bodyPr lIns="0" rIns="0"/>
        <a:lstStyle/>
        <a:p>
          <a:pPr rtl="0"/>
          <a:r>
            <a:rPr lang="en-US" sz="2200" b="1" i="0" dirty="0" smtClean="0">
              <a:solidFill>
                <a:schemeClr val="tx1"/>
              </a:solidFill>
              <a:latin typeface="Avenir Roman"/>
              <a:cs typeface="Avenir Roman"/>
            </a:rPr>
            <a:t>Heterogeneous Modeling</a:t>
          </a:r>
          <a:endParaRPr lang="en-US" sz="2200" b="1" i="0" dirty="0">
            <a:solidFill>
              <a:schemeClr val="tx1"/>
            </a:solidFill>
            <a:latin typeface="Avenir Roman"/>
            <a:cs typeface="Avenir Roman"/>
          </a:endParaRPr>
        </a:p>
      </dgm:t>
    </dgm:pt>
    <dgm:pt modelId="{2088D347-7B31-B947-B989-FE08A22F7A31}" type="parTrans" cxnId="{1B681D3D-1234-1C4D-B175-656E6BD6486C}">
      <dgm:prSet/>
      <dgm:spPr/>
      <dgm:t>
        <a:bodyPr/>
        <a:lstStyle/>
        <a:p>
          <a:endParaRPr lang="fr-FR"/>
        </a:p>
      </dgm:t>
    </dgm:pt>
    <dgm:pt modelId="{732F2F4D-C534-6943-9EB3-81A58F97EF9B}" type="sibTrans" cxnId="{1B681D3D-1234-1C4D-B175-656E6BD6486C}">
      <dgm:prSet/>
      <dgm:spPr/>
      <dgm:t>
        <a:bodyPr/>
        <a:lstStyle/>
        <a:p>
          <a:endParaRPr lang="fr-FR"/>
        </a:p>
      </dgm:t>
    </dgm:pt>
    <dgm:pt modelId="{EBCDF5C2-1460-8245-BB43-161B7E066277}" type="pres">
      <dgm:prSet presAssocID="{D8EBB446-E7B8-5F40-B8CE-22584519F4D6}" presName="Name0" presStyleCnt="0">
        <dgm:presLayoutVars>
          <dgm:chMax val="1"/>
          <dgm:chPref val="1"/>
        </dgm:presLayoutVars>
      </dgm:prSet>
      <dgm:spPr/>
      <dgm:t>
        <a:bodyPr/>
        <a:lstStyle/>
        <a:p>
          <a:endParaRPr lang="fr-FR"/>
        </a:p>
      </dgm:t>
    </dgm:pt>
    <dgm:pt modelId="{755E187B-CD4E-9A4C-BC66-AE1A5981608C}" type="pres">
      <dgm:prSet presAssocID="{B24EBBB9-ADE7-1C4A-9775-E989D41113A5}" presName="Parent" presStyleLbl="node0" presStyleIdx="0" presStyleCnt="1" custScaleX="109171">
        <dgm:presLayoutVars>
          <dgm:chMax val="5"/>
          <dgm:chPref val="5"/>
        </dgm:presLayoutVars>
      </dgm:prSet>
      <dgm:spPr/>
      <dgm:t>
        <a:bodyPr/>
        <a:lstStyle/>
        <a:p>
          <a:endParaRPr lang="fr-FR"/>
        </a:p>
      </dgm:t>
    </dgm:pt>
    <dgm:pt modelId="{BBB571C7-244D-ED42-AC76-D606D1489EC2}" type="pres">
      <dgm:prSet presAssocID="{B24EBBB9-ADE7-1C4A-9775-E989D41113A5}" presName="Accent1" presStyleLbl="node1" presStyleIdx="0" presStyleCnt="6"/>
      <dgm:spPr/>
    </dgm:pt>
    <dgm:pt modelId="{8CEB0E52-6ED4-D44A-9E7B-71EAB3537B07}" type="pres">
      <dgm:prSet presAssocID="{B24EBBB9-ADE7-1C4A-9775-E989D41113A5}" presName="Accent2" presStyleLbl="node1" presStyleIdx="1" presStyleCnt="6"/>
      <dgm:spPr/>
    </dgm:pt>
    <dgm:pt modelId="{0A800CB3-EECF-6B44-8F66-11CB59CCB006}" type="pres">
      <dgm:prSet presAssocID="{B24EBBB9-ADE7-1C4A-9775-E989D41113A5}" presName="Accent3" presStyleLbl="node1" presStyleIdx="2" presStyleCnt="6"/>
      <dgm:spPr/>
    </dgm:pt>
    <dgm:pt modelId="{8FC4AE95-7B53-9F4F-B5B3-A30C235D3540}" type="pres">
      <dgm:prSet presAssocID="{B24EBBB9-ADE7-1C4A-9775-E989D41113A5}" presName="Accent4" presStyleLbl="node1" presStyleIdx="3" presStyleCnt="6"/>
      <dgm:spPr/>
    </dgm:pt>
    <dgm:pt modelId="{0D8E3D26-7E83-8741-BE41-BC263BEFA0FC}" type="pres">
      <dgm:prSet presAssocID="{B24EBBB9-ADE7-1C4A-9775-E989D41113A5}" presName="Accent5" presStyleLbl="node1" presStyleIdx="4" presStyleCnt="6"/>
      <dgm:spPr/>
    </dgm:pt>
    <dgm:pt modelId="{7FCF1765-E864-A94B-A63C-17B3AE8B6C2F}" type="pres">
      <dgm:prSet presAssocID="{B24EBBB9-ADE7-1C4A-9775-E989D41113A5}" presName="Accent6" presStyleLbl="node1" presStyleIdx="5" presStyleCnt="6"/>
      <dgm:spPr/>
    </dgm:pt>
  </dgm:ptLst>
  <dgm:cxnLst>
    <dgm:cxn modelId="{1B97C980-28A0-5F46-B1A3-11C3E781A9E4}" type="presOf" srcId="{D8EBB446-E7B8-5F40-B8CE-22584519F4D6}" destId="{EBCDF5C2-1460-8245-BB43-161B7E066277}" srcOrd="0" destOrd="0" presId="urn:microsoft.com/office/officeart/2009/3/layout/CircleRelationship"/>
    <dgm:cxn modelId="{A928D467-0018-AA4C-9A82-DF47D5B074D8}" type="presOf" srcId="{B24EBBB9-ADE7-1C4A-9775-E989D41113A5}" destId="{755E187B-CD4E-9A4C-BC66-AE1A5981608C}" srcOrd="0" destOrd="0" presId="urn:microsoft.com/office/officeart/2009/3/layout/CircleRelationship"/>
    <dgm:cxn modelId="{1B681D3D-1234-1C4D-B175-656E6BD6486C}" srcId="{D8EBB446-E7B8-5F40-B8CE-22584519F4D6}" destId="{B24EBBB9-ADE7-1C4A-9775-E989D41113A5}" srcOrd="0" destOrd="0" parTransId="{2088D347-7B31-B947-B989-FE08A22F7A31}" sibTransId="{732F2F4D-C534-6943-9EB3-81A58F97EF9B}"/>
    <dgm:cxn modelId="{5D8C4A61-C717-5E42-A443-4A3128183711}" type="presParOf" srcId="{EBCDF5C2-1460-8245-BB43-161B7E066277}" destId="{755E187B-CD4E-9A4C-BC66-AE1A5981608C}" srcOrd="0" destOrd="0" presId="urn:microsoft.com/office/officeart/2009/3/layout/CircleRelationship"/>
    <dgm:cxn modelId="{1994BC85-E711-F847-BCD5-CEA5494DC92C}" type="presParOf" srcId="{EBCDF5C2-1460-8245-BB43-161B7E066277}" destId="{BBB571C7-244D-ED42-AC76-D606D1489EC2}" srcOrd="1" destOrd="0" presId="urn:microsoft.com/office/officeart/2009/3/layout/CircleRelationship"/>
    <dgm:cxn modelId="{CCE64661-C175-A340-809E-416D7E04A5CB}" type="presParOf" srcId="{EBCDF5C2-1460-8245-BB43-161B7E066277}" destId="{8CEB0E52-6ED4-D44A-9E7B-71EAB3537B07}" srcOrd="2" destOrd="0" presId="urn:microsoft.com/office/officeart/2009/3/layout/CircleRelationship"/>
    <dgm:cxn modelId="{5A6F7DC6-9973-CC4A-A6E4-C39927444EDE}" type="presParOf" srcId="{EBCDF5C2-1460-8245-BB43-161B7E066277}" destId="{0A800CB3-EECF-6B44-8F66-11CB59CCB006}" srcOrd="3" destOrd="0" presId="urn:microsoft.com/office/officeart/2009/3/layout/CircleRelationship"/>
    <dgm:cxn modelId="{545D2F62-627E-3C46-8E65-396FD6D98113}" type="presParOf" srcId="{EBCDF5C2-1460-8245-BB43-161B7E066277}" destId="{8FC4AE95-7B53-9F4F-B5B3-A30C235D3540}" srcOrd="4" destOrd="0" presId="urn:microsoft.com/office/officeart/2009/3/layout/CircleRelationship"/>
    <dgm:cxn modelId="{3D76E729-B762-5049-A470-E35376C4D6B9}" type="presParOf" srcId="{EBCDF5C2-1460-8245-BB43-161B7E066277}" destId="{0D8E3D26-7E83-8741-BE41-BC263BEFA0FC}" srcOrd="5" destOrd="0" presId="urn:microsoft.com/office/officeart/2009/3/layout/CircleRelationship"/>
    <dgm:cxn modelId="{CD64570A-14D1-8546-AB5D-45B206C04EFF}" type="presParOf" srcId="{EBCDF5C2-1460-8245-BB43-161B7E066277}" destId="{7FCF1765-E864-A94B-A63C-17B3AE8B6C2F}" srcOrd="6" destOrd="0" presId="urn:microsoft.com/office/officeart/2009/3/layout/CircleRelationship"/>
  </dgm:cxnLst>
  <dgm:bg/>
  <dgm:whole/>
  <dgm:extLst>
    <a:ext uri="http://schemas.microsoft.com/office/drawing/2008/diagram">
      <dsp:dataModelExt xmlns:dsp="http://schemas.microsoft.com/office/drawing/2008/diagram" relId="rId1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5E187B-CD4E-9A4C-BC66-AE1A5981608C}">
      <dsp:nvSpPr>
        <dsp:cNvPr id="0" name=""/>
        <dsp:cNvSpPr/>
      </dsp:nvSpPr>
      <dsp:spPr>
        <a:xfrm>
          <a:off x="279480" y="124399"/>
          <a:ext cx="2954995" cy="2730408"/>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rtl="0">
            <a:lnSpc>
              <a:spcPct val="90000"/>
            </a:lnSpc>
            <a:spcBef>
              <a:spcPct val="0"/>
            </a:spcBef>
            <a:spcAft>
              <a:spcPct val="35000"/>
            </a:spcAft>
          </a:pPr>
          <a:r>
            <a:rPr lang="en-US" sz="2200" b="1" i="0" kern="1200" dirty="0" smtClean="0">
              <a:solidFill>
                <a:schemeClr val="tx1"/>
              </a:solidFill>
              <a:latin typeface="Avenir Roman"/>
              <a:cs typeface="Avenir Roman"/>
            </a:rPr>
            <a:t>Multiple</a:t>
          </a:r>
        </a:p>
        <a:p>
          <a:pPr lvl="0" algn="ctr" defTabSz="977900" rtl="0">
            <a:lnSpc>
              <a:spcPct val="90000"/>
            </a:lnSpc>
            <a:spcBef>
              <a:spcPct val="0"/>
            </a:spcBef>
            <a:spcAft>
              <a:spcPct val="35000"/>
            </a:spcAft>
          </a:pPr>
          <a:r>
            <a:rPr lang="en-US" sz="2200" b="1" i="0" kern="1200" dirty="0" smtClean="0">
              <a:solidFill>
                <a:schemeClr val="tx1"/>
              </a:solidFill>
              <a:latin typeface="Avenir Roman"/>
              <a:cs typeface="Avenir Roman"/>
            </a:rPr>
            <a:t>Concerns</a:t>
          </a:r>
          <a:endParaRPr lang="en-US" sz="2200" b="1" i="0" kern="1200" dirty="0">
            <a:solidFill>
              <a:schemeClr val="tx1"/>
            </a:solidFill>
            <a:latin typeface="Avenir Roman"/>
            <a:cs typeface="Avenir Roman"/>
          </a:endParaRPr>
        </a:p>
      </dsp:txBody>
      <dsp:txXfrm>
        <a:off x="712229" y="524258"/>
        <a:ext cx="2089497" cy="1930690"/>
      </dsp:txXfrm>
    </dsp:sp>
    <dsp:sp modelId="{BBB571C7-244D-ED42-AC76-D606D1489EC2}">
      <dsp:nvSpPr>
        <dsp:cNvPr id="0" name=""/>
        <dsp:cNvSpPr/>
      </dsp:nvSpPr>
      <dsp:spPr>
        <a:xfrm>
          <a:off x="1949847" y="0"/>
          <a:ext cx="303840" cy="303662"/>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8CEB0E52-6ED4-D44A-9E7B-71EAB3537B07}">
      <dsp:nvSpPr>
        <dsp:cNvPr id="0" name=""/>
        <dsp:cNvSpPr/>
      </dsp:nvSpPr>
      <dsp:spPr>
        <a:xfrm>
          <a:off x="1230883" y="2651940"/>
          <a:ext cx="220065" cy="220091"/>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0A800CB3-EECF-6B44-8F66-11CB59CCB006}">
      <dsp:nvSpPr>
        <dsp:cNvPr id="0" name=""/>
        <dsp:cNvSpPr/>
      </dsp:nvSpPr>
      <dsp:spPr>
        <a:xfrm>
          <a:off x="3297750" y="1232511"/>
          <a:ext cx="220065" cy="220091"/>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8FC4AE95-7B53-9F4F-B5B3-A30C235D3540}">
      <dsp:nvSpPr>
        <dsp:cNvPr id="0" name=""/>
        <dsp:cNvSpPr/>
      </dsp:nvSpPr>
      <dsp:spPr>
        <a:xfrm>
          <a:off x="2245873" y="2886066"/>
          <a:ext cx="303840" cy="303662"/>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0D8E3D26-7E83-8741-BE41-BC263BEFA0FC}">
      <dsp:nvSpPr>
        <dsp:cNvPr id="0" name=""/>
        <dsp:cNvSpPr/>
      </dsp:nvSpPr>
      <dsp:spPr>
        <a:xfrm>
          <a:off x="1293089" y="431570"/>
          <a:ext cx="220065" cy="220091"/>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7FCF1765-E864-A94B-A63C-17B3AE8B6C2F}">
      <dsp:nvSpPr>
        <dsp:cNvPr id="0" name=""/>
        <dsp:cNvSpPr/>
      </dsp:nvSpPr>
      <dsp:spPr>
        <a:xfrm>
          <a:off x="600069" y="1690556"/>
          <a:ext cx="220065" cy="220091"/>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5E187B-CD4E-9A4C-BC66-AE1A5981608C}">
      <dsp:nvSpPr>
        <dsp:cNvPr id="0" name=""/>
        <dsp:cNvSpPr/>
      </dsp:nvSpPr>
      <dsp:spPr>
        <a:xfrm>
          <a:off x="273084" y="124399"/>
          <a:ext cx="2980576" cy="2730408"/>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83820" rIns="0" bIns="83820" numCol="1" spcCol="1270" anchor="ctr" anchorCtr="0">
          <a:noAutofit/>
        </a:bodyPr>
        <a:lstStyle/>
        <a:p>
          <a:pPr lvl="0" algn="ctr" defTabSz="977900" rtl="0">
            <a:lnSpc>
              <a:spcPct val="90000"/>
            </a:lnSpc>
            <a:spcBef>
              <a:spcPct val="0"/>
            </a:spcBef>
            <a:spcAft>
              <a:spcPct val="35000"/>
            </a:spcAft>
          </a:pPr>
          <a:r>
            <a:rPr lang="en-US" sz="2200" b="1" i="0" kern="1200" dirty="0" smtClean="0">
              <a:solidFill>
                <a:schemeClr val="tx1"/>
              </a:solidFill>
              <a:latin typeface="Avenir Roman"/>
              <a:cs typeface="Avenir Roman"/>
            </a:rPr>
            <a:t>Heterogeneous Modeling</a:t>
          </a:r>
          <a:endParaRPr lang="en-US" sz="2200" b="1" i="0" kern="1200" dirty="0">
            <a:solidFill>
              <a:schemeClr val="tx1"/>
            </a:solidFill>
            <a:latin typeface="Avenir Roman"/>
            <a:cs typeface="Avenir Roman"/>
          </a:endParaRPr>
        </a:p>
      </dsp:txBody>
      <dsp:txXfrm>
        <a:off x="709579" y="524258"/>
        <a:ext cx="2107586" cy="1930690"/>
      </dsp:txXfrm>
    </dsp:sp>
    <dsp:sp modelId="{BBB571C7-244D-ED42-AC76-D606D1489EC2}">
      <dsp:nvSpPr>
        <dsp:cNvPr id="0" name=""/>
        <dsp:cNvSpPr/>
      </dsp:nvSpPr>
      <dsp:spPr>
        <a:xfrm>
          <a:off x="1956243" y="0"/>
          <a:ext cx="303840" cy="303662"/>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8CEB0E52-6ED4-D44A-9E7B-71EAB3537B07}">
      <dsp:nvSpPr>
        <dsp:cNvPr id="0" name=""/>
        <dsp:cNvSpPr/>
      </dsp:nvSpPr>
      <dsp:spPr>
        <a:xfrm>
          <a:off x="1237278" y="2651940"/>
          <a:ext cx="220065" cy="220091"/>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0A800CB3-EECF-6B44-8F66-11CB59CCB006}">
      <dsp:nvSpPr>
        <dsp:cNvPr id="0" name=""/>
        <dsp:cNvSpPr/>
      </dsp:nvSpPr>
      <dsp:spPr>
        <a:xfrm>
          <a:off x="3304146" y="1232511"/>
          <a:ext cx="220065" cy="220091"/>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8FC4AE95-7B53-9F4F-B5B3-A30C235D3540}">
      <dsp:nvSpPr>
        <dsp:cNvPr id="0" name=""/>
        <dsp:cNvSpPr/>
      </dsp:nvSpPr>
      <dsp:spPr>
        <a:xfrm>
          <a:off x="2252269" y="2886066"/>
          <a:ext cx="303840" cy="303662"/>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0D8E3D26-7E83-8741-BE41-BC263BEFA0FC}">
      <dsp:nvSpPr>
        <dsp:cNvPr id="0" name=""/>
        <dsp:cNvSpPr/>
      </dsp:nvSpPr>
      <dsp:spPr>
        <a:xfrm>
          <a:off x="1299484" y="431570"/>
          <a:ext cx="220065" cy="220091"/>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7FCF1765-E864-A94B-A63C-17B3AE8B6C2F}">
      <dsp:nvSpPr>
        <dsp:cNvPr id="0" name=""/>
        <dsp:cNvSpPr/>
      </dsp:nvSpPr>
      <dsp:spPr>
        <a:xfrm>
          <a:off x="606464" y="1690556"/>
          <a:ext cx="220065" cy="220091"/>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9/3/layout/CircleRelationship">
  <dgm:title val=""/>
  <dgm:desc val=""/>
  <dgm:catLst>
    <dgm:cat type="relationship" pri="1500"/>
  </dgm:catLst>
  <dgm:sampData>
    <dgm:dataModel>
      <dgm:ptLst>
        <dgm:pt modelId="0" type="doc"/>
        <dgm:pt modelId="10">
          <dgm:prSet phldr="1"/>
        </dgm:pt>
        <dgm:pt modelId="11">
          <dgm:prSet phldr="1"/>
        </dgm:pt>
        <dgm:pt modelId="12">
          <dgm:prSet phldr="1"/>
        </dgm:pt>
      </dgm:ptLst>
      <dgm:cxnLst>
        <dgm:cxn modelId="20" srcId="0" destId="10" srcOrd="0" destOrd="0"/>
        <dgm:cxn modelId="21" srcId="10" destId="11" srcOrd="0" destOrd="0"/>
        <dgm:cxn modelId="22" srcId="10" destId="12" srcOrd="0" destOrd="0"/>
      </dgm:cxnLst>
      <dgm:bg/>
      <dgm:whole/>
    </dgm:dataModel>
  </dgm:sampData>
  <dgm:styleData>
    <dgm:dataModel>
      <dgm:ptLst>
        <dgm:pt modelId="0" type="doc"/>
        <dgm:pt modelId="10">
          <dgm:prSet phldr="1"/>
        </dgm:pt>
        <dgm:pt modelId="11">
          <dgm:prSet phldr="1"/>
        </dgm:pt>
        <dgm:pt modelId="12">
          <dgm:prSet phldr="1"/>
        </dgm:pt>
      </dgm:ptLst>
      <dgm:cxnLst>
        <dgm:cxn modelId="20" srcId="0" destId="10" srcOrd="0" destOrd="0"/>
        <dgm:cxn modelId="21" srcId="10" destId="11" srcOrd="0" destOrd="0"/>
        <dgm:cxn modelId="22" srcId="10" destId="12" srcOrd="0" destOrd="0"/>
      </dgm:cxnLst>
      <dgm:bg/>
      <dgm:whole/>
    </dgm:dataModel>
  </dgm:styleData>
  <dgm:clrData>
    <dgm:dataModel>
      <dgm:ptLst>
        <dgm:pt modelId="0" type="doc"/>
        <dgm:pt modelId="10">
          <dgm:prSet phldr="1"/>
        </dgm:pt>
        <dgm:pt modelId="11">
          <dgm:prSet phldr="1"/>
        </dgm:pt>
        <dgm:pt modelId="12">
          <dgm:prSet phldr="1"/>
        </dgm:pt>
      </dgm:ptLst>
      <dgm:cxnLst>
        <dgm:cxn modelId="20" srcId="0" destId="10" srcOrd="0" destOrd="0"/>
        <dgm:cxn modelId="21" srcId="10" destId="11" srcOrd="0" destOrd="0"/>
        <dgm:cxn modelId="22" srcId="10" destId="12" srcOrd="0" destOrd="0"/>
      </dgm:cxnLst>
      <dgm:bg/>
      <dgm:whole/>
    </dgm:dataModel>
  </dgm:clrData>
  <dgm:layoutNode name="Name0">
    <dgm:varLst>
      <dgm:chMax val="1"/>
      <dgm:chPref val="1"/>
    </dgm:varLst>
    <dgm:shape xmlns:r="http://schemas.openxmlformats.org/officeDocument/2006/relationships" r:blip="">
      <dgm:adjLst/>
    </dgm:shape>
    <dgm:choose name="Name1">
      <dgm:if name="Name2" axis="ch ch" ptType="node node" func="cnt" op="equ" val="0">
        <dgm:alg type="composite">
          <dgm:param type="ar" val="0.98"/>
        </dgm:alg>
        <dgm:constrLst>
          <dgm:constr type="primFontSz" for="des" ptType="node" op="equ" val="65"/>
          <dgm:constr type="l" for="ch" forName="Parent" refType="w" fact="0"/>
          <dgm:constr type="t" for="ch" forName="Parent" refType="h" fact="0.039"/>
          <dgm:constr type="w" for="ch" forName="Parent" refType="w" fact="0.8734"/>
          <dgm:constr type="h" for="ch" forName="Parent" refType="h" fact="0.856"/>
          <dgm:constr type="l" for="ch" forName="Accent1" refType="w" fact="0.4984"/>
          <dgm:constr type="t" for="ch" forName="Accent1" refType="h" fact="0"/>
          <dgm:constr type="w" for="ch" forName="Accent1" refType="w" fact="0.0972"/>
          <dgm:constr type="h" for="ch" forName="Accent1" refType="h" fact="0.0952"/>
          <dgm:constr type="l" for="ch" forName="Accent2" refType="w" fact="0.2684"/>
          <dgm:constr type="t" for="ch" forName="Accent2" refType="h" fact="0.8314"/>
          <dgm:constr type="w" for="ch" forName="Accent2" refType="w" fact="0.0704"/>
          <dgm:constr type="h" for="ch" forName="Accent2" refType="h" fact="0.069"/>
          <dgm:constr type="l" for="ch" forName="Accent3" refType="w" fact="0.9296"/>
          <dgm:constr type="t" for="ch" forName="Accent3" refType="h" fact="0.3864"/>
          <dgm:constr type="w" for="ch" forName="Accent3" refType="w" fact="0.0704"/>
          <dgm:constr type="h" for="ch" forName="Accent3" refType="h" fact="0.069"/>
          <dgm:constr type="l" for="ch" forName="Accent4" refType="w" fact="0.5931"/>
          <dgm:constr type="t" for="ch" forName="Accent4" refType="h" fact="0.9048"/>
          <dgm:constr type="w" for="ch" forName="Accent4" refType="w" fact="0.0972"/>
          <dgm:constr type="h" for="ch" forName="Accent4" refType="h" fact="0.0952"/>
          <dgm:constr type="l" for="ch" forName="Accent5" refType="w" fact="0.2883"/>
          <dgm:constr type="t" for="ch" forName="Accent5" refType="h" fact="0.1353"/>
          <dgm:constr type="w" for="ch" forName="Accent5" refType="w" fact="0.0704"/>
          <dgm:constr type="h" for="ch" forName="Accent5" refType="h" fact="0.069"/>
          <dgm:constr type="l" for="ch" forName="Accent6" refType="w" fact="0.0666"/>
          <dgm:constr type="t" for="ch" forName="Accent6" refType="h" fact="0.53"/>
          <dgm:constr type="w" for="ch" forName="Accent6" refType="w" fact="0.0704"/>
          <dgm:constr type="h" for="ch" forName="Accent6" refType="h" fact="0.069"/>
        </dgm:constrLst>
      </dgm:if>
      <dgm:if name="Name3" axis="ch ch" ptType="node node" func="cnt" op="equ" val="1">
        <dgm:alg type="composite">
          <dgm:param type="ar" val="1.2476"/>
        </dgm:alg>
        <dgm:constrLst>
          <dgm:constr type="primFontSz" for="des" ptType="node" op="equ" val="65"/>
          <dgm:constr type="l" for="ch" forName="Parent" refType="w" fact="0.2145"/>
          <dgm:constr type="t" for="ch" forName="Parent" refType="h" fact="0.039"/>
          <dgm:constr type="w" for="ch" forName="Parent" refType="w" fact="0.6861"/>
          <dgm:constr type="h" for="ch" forName="Parent" refType="h" fact="0.856"/>
          <dgm:constr type="l" for="ch" forName="Accent8" refType="w" fact="0.0262"/>
          <dgm:constr type="t" for="ch" forName="Accent8" refType="h" fact="0.6434"/>
          <dgm:constr type="w" for="ch" forName="Accent8" refType="w" fact="0.138"/>
          <dgm:constr type="h" for="ch" forName="Accent8" refType="h" fact="0.1721"/>
          <dgm:constr type="l" for="ch" forName="Accent1" refType="w" fact="0.6059"/>
          <dgm:constr type="t" for="ch" forName="Accent1" refType="h" fact="0"/>
          <dgm:constr type="w" for="ch" forName="Accent1" refType="w" fact="0.0763"/>
          <dgm:constr type="h" for="ch" forName="Accent1" refType="h" fact="0.0952"/>
          <dgm:constr type="l" for="ch" forName="Accent2" refType="w" fact="0.4253"/>
          <dgm:constr type="t" for="ch" forName="Accent2" refType="h" fact="0.8314"/>
          <dgm:constr type="w" for="ch" forName="Accent2" refType="w" fact="0.0553"/>
          <dgm:constr type="h" for="ch" forName="Accent2" refType="h" fact="0.069"/>
          <dgm:constr type="l" for="ch" forName="Accent3" refType="w" fact="0.9447"/>
          <dgm:constr type="t" for="ch" forName="Accent3" refType="h" fact="0.3864"/>
          <dgm:constr type="w" for="ch" forName="Accent3" refType="w" fact="0.0553"/>
          <dgm:constr type="h" for="ch" forName="Accent3" refType="h" fact="0.069"/>
          <dgm:constr type="l" for="ch" forName="Child1" refType="w" fact="0"/>
          <dgm:constr type="t" for="ch" forName="Child1" refType="h" fact="0.1935"/>
          <dgm:constr type="w" for="ch" forName="Child1" refType="w" fact="0.2789"/>
          <dgm:constr type="h" for="ch" forName="Child1" refType="h" fact="0.3479"/>
          <dgm:constr type="l" for="ch" forName="Accent4" refType="w" fact="0.6803"/>
          <dgm:constr type="t" for="ch" forName="Accent4" refType="h" fact="0.9048"/>
          <dgm:constr type="w" for="ch" forName="Accent4" refType="w" fact="0.0763"/>
          <dgm:constr type="h" for="ch" forName="Accent4" refType="h" fact="0.0952"/>
          <dgm:constr type="l" for="ch" forName="Accent7" refType="w" fact="0.5287"/>
          <dgm:constr type="t" for="ch" forName="Accent7" refType="h" fact="0.1383"/>
          <dgm:constr type="w" for="ch" forName="Accent7" refType="w" fact="0.0763"/>
          <dgm:constr type="h" for="ch" forName="Accent7" refType="h" fact="0.0952"/>
          <dgm:constr type="l" for="ch" forName="Accent5" refType="w" fact="0.4409"/>
          <dgm:constr type="t" for="ch" forName="Accent5" refType="h" fact="0.1353"/>
          <dgm:constr type="w" for="ch" forName="Accent5" refType="w" fact="0.0553"/>
          <dgm:constr type="h" for="ch" forName="Accent5" refType="h" fact="0.069"/>
          <dgm:constr type="l" for="ch" forName="Accent6" refType="w" fact="0.2668"/>
          <dgm:constr type="t" for="ch" forName="Accent6" refType="h" fact="0.53"/>
          <dgm:constr type="w" for="ch" forName="Accent6" refType="w" fact="0.0553"/>
          <dgm:constr type="h" for="ch" forName="Accent6" refType="h" fact="0.069"/>
        </dgm:constrLst>
      </dgm:if>
      <dgm:if name="Name4" axis="ch ch" ptType="node node" func="cnt" op="equ" val="2">
        <dgm:alg type="composite">
          <dgm:param type="ar" val="1.592"/>
        </dgm:alg>
        <dgm:constrLst>
          <dgm:constr type="primFontSz" for="des" ptType="node" op="equ" val="65"/>
          <dgm:constr type="l" for="ch" forName="Parent" refType="w" fact="0.1886"/>
          <dgm:constr type="t" for="ch" forName="Parent" refType="h" fact="0.039"/>
          <dgm:constr type="w" for="ch" forName="Parent" refType="w" fact="0.5377"/>
          <dgm:constr type="h" for="ch" forName="Parent" refType="h" fact="0.856"/>
          <dgm:constr type="l" for="ch" forName="Accent8" refType="w" fact="0.0411"/>
          <dgm:constr type="t" for="ch" forName="Accent8" refType="h" fact="0.6434"/>
          <dgm:constr type="w" for="ch" forName="Accent8" refType="w" fact="0.1081"/>
          <dgm:constr type="h" for="ch" forName="Accent8" refType="h" fact="0.1721"/>
          <dgm:constr type="l" for="ch" forName="Accent1" refType="w" fact="0.4954"/>
          <dgm:constr type="t" for="ch" forName="Accent1" refType="h" fact="0"/>
          <dgm:constr type="w" for="ch" forName="Accent1" refType="w" fact="0.0598"/>
          <dgm:constr type="h" for="ch" forName="Accent1" refType="h" fact="0.0952"/>
          <dgm:constr type="l" for="ch" forName="Accent2" refType="w" fact="0.3538"/>
          <dgm:constr type="t" for="ch" forName="Accent2" refType="h" fact="0.8314"/>
          <dgm:constr type="w" for="ch" forName="Accent2" refType="w" fact="0.0433"/>
          <dgm:constr type="h" for="ch" forName="Accent2" refType="h" fact="0.069"/>
          <dgm:constr type="l" for="ch" forName="Accent3" refType="w" fact="0.7609"/>
          <dgm:constr type="t" for="ch" forName="Accent3" refType="h" fact="0.3864"/>
          <dgm:constr type="w" for="ch" forName="Accent3" refType="w" fact="0.0433"/>
          <dgm:constr type="h" for="ch" forName="Accent3" refType="h" fact="0.069"/>
          <dgm:constr type="l" for="ch" forName="Accent9" refType="w" fact="0.6839"/>
          <dgm:constr type="t" for="ch" forName="Accent9" refType="h" fact="0.27"/>
          <dgm:constr type="w" for="ch" forName="Accent9" refType="w" fact="0.0598"/>
          <dgm:constr type="h" for="ch" forName="Accent9" refType="h" fact="0.0952"/>
          <dgm:constr type="l" for="ch" forName="Child1" refType="w" fact="0.0206"/>
          <dgm:constr type="t" for="ch" forName="Child1" refType="h" fact="0.1935"/>
          <dgm:constr type="w" for="ch" forName="Child1" refType="w" fact="0.2186"/>
          <dgm:constr type="h" for="ch" forName="Child1" refType="h" fact="0.3479"/>
          <dgm:constr type="l" for="ch" forName="Child2" refType="w" fact="0.7814"/>
          <dgm:constr type="t" for="ch" forName="Child2" refType="h" fact="0.0298"/>
          <dgm:constr type="w" for="ch" forName="Child2" refType="w" fact="0.2186"/>
          <dgm:constr type="h" for="ch" forName="Child2" refType="h" fact="0.3479"/>
          <dgm:constr type="l" for="ch" forName="Accent10" refType="w" fact="0"/>
          <dgm:constr type="t" for="ch" forName="Accent10" refType="h" fact="0.8482"/>
          <dgm:constr type="w" for="ch" forName="Accent10" refType="w" fact="0.0433"/>
          <dgm:constr type="h" for="ch" forName="Accent10" refType="h" fact="0.069"/>
          <dgm:constr type="l" for="ch" forName="Accent11" refType="w" fact="0.4318"/>
          <dgm:constr type="t" for="ch" forName="Accent11" refType="h" fact="0.75"/>
          <dgm:constr type="w" for="ch" forName="Accent11" refType="w" fact="0.0433"/>
          <dgm:constr type="h" for="ch" forName="Accent11" refType="h" fact="0.069"/>
          <dgm:constr type="l" for="ch" forName="Accent7" refType="w" fact="0.4349"/>
          <dgm:constr type="t" for="ch" forName="Accent7" refType="h" fact="0.1383"/>
          <dgm:constr type="w" for="ch" forName="Accent7" refType="w" fact="0.0598"/>
          <dgm:constr type="h" for="ch" forName="Accent7" refType="h" fact="0.0952"/>
          <dgm:constr type="l" for="ch" forName="Accent5" refType="w" fact="0.3661"/>
          <dgm:constr type="t" for="ch" forName="Accent5" refType="h" fact="0.1353"/>
          <dgm:constr type="w" for="ch" forName="Accent5" refType="w" fact="0.0433"/>
          <dgm:constr type="h" for="ch" forName="Accent5" refType="h" fact="0.069"/>
          <dgm:constr type="l" for="ch" forName="Accent6" refType="w" fact="0.2296"/>
          <dgm:constr type="t" for="ch" forName="Accent6" refType="h" fact="0.53"/>
          <dgm:constr type="w" for="ch" forName="Accent6" refType="w" fact="0.0433"/>
          <dgm:constr type="h" for="ch" forName="Accent6" refType="h" fact="0.069"/>
          <dgm:constr type="l" for="ch" forName="Accent4" refType="w" fact="0.5537"/>
          <dgm:constr type="t" for="ch" forName="Accent4" refType="h" fact="0.9048"/>
          <dgm:constr type="w" for="ch" forName="Accent4" refType="w" fact="0.0598"/>
          <dgm:constr type="h" for="ch" forName="Accent4" refType="h" fact="0.0952"/>
        </dgm:constrLst>
      </dgm:if>
      <dgm:if name="Name5" axis="ch ch" ptType="node node" func="cnt" op="equ" val="3">
        <dgm:alg type="composite">
          <dgm:param type="ar" val="1.7557"/>
        </dgm:alg>
        <dgm:constrLst>
          <dgm:constr type="primFontSz" for="des" ptType="node" op="equ" val="65"/>
          <dgm:constr type="l" for="ch" forName="Parent" refType="w" fact="0.171"/>
          <dgm:constr type="t" for="ch" forName="Parent" refType="h" fact="0.039"/>
          <dgm:constr type="w" for="ch" forName="Parent" refType="w" fact="0.4875"/>
          <dgm:constr type="h" for="ch" forName="Parent" refType="h" fact="0.856"/>
          <dgm:constr type="l" for="ch" forName="Accent8" refType="w" fact="0.0373"/>
          <dgm:constr type="t" for="ch" forName="Accent8" refType="h" fact="0.6434"/>
          <dgm:constr type="w" for="ch" forName="Accent8" refType="w" fact="0.098"/>
          <dgm:constr type="h" for="ch" forName="Accent8" refType="h" fact="0.1721"/>
          <dgm:constr type="l" for="ch" forName="Accent1" refType="w" fact="0.4492"/>
          <dgm:constr type="t" for="ch" forName="Accent1" refType="h" fact="0"/>
          <dgm:constr type="w" for="ch" forName="Accent1" refType="w" fact="0.0542"/>
          <dgm:constr type="h" for="ch" forName="Accent1" refType="h" fact="0.0952"/>
          <dgm:constr type="l" for="ch" forName="Accent2" refType="w" fact="0.3209"/>
          <dgm:constr type="t" for="ch" forName="Accent2" refType="h" fact="0.8314"/>
          <dgm:constr type="w" for="ch" forName="Accent2" refType="w" fact="0.0393"/>
          <dgm:constr type="h" for="ch" forName="Accent2" refType="h" fact="0.069"/>
          <dgm:constr type="l" for="ch" forName="Accent3" refType="w" fact="0.6899"/>
          <dgm:constr type="t" for="ch" forName="Accent3" refType="h" fact="0.3864"/>
          <dgm:constr type="w" for="ch" forName="Accent3" refType="w" fact="0.0393"/>
          <dgm:constr type="h" for="ch" forName="Accent3" refType="h" fact="0.069"/>
          <dgm:constr type="l" for="ch" forName="Accent9" refType="w" fact="0.6201"/>
          <dgm:constr type="t" for="ch" forName="Accent9" refType="h" fact="0.27"/>
          <dgm:constr type="w" for="ch" forName="Accent9" refType="w" fact="0.0542"/>
          <dgm:constr type="h" for="ch" forName="Accent9" refType="h" fact="0.0952"/>
          <dgm:constr type="l" for="ch" forName="Child1" refType="w" fact="0.0186"/>
          <dgm:constr type="t" for="ch" forName="Child1" refType="h" fact="0.1935"/>
          <dgm:constr type="w" for="ch" forName="Child1" refType="w" fact="0.1982"/>
          <dgm:constr type="h" for="ch" forName="Child1" refType="h" fact="0.3479"/>
          <dgm:constr type="l" for="ch" forName="Child2" refType="w" fact="0.7086"/>
          <dgm:constr type="t" for="ch" forName="Child2" refType="h" fact="0.0298"/>
          <dgm:constr type="w" for="ch" forName="Child2" refType="w" fact="0.1982"/>
          <dgm:constr type="h" for="ch" forName="Child2" refType="h" fact="0.3479"/>
          <dgm:constr type="l" for="ch" forName="Child3" refType="w" fact="0.8018"/>
          <dgm:constr type="t" for="ch" forName="Child3" refType="h" fact="0.6312"/>
          <dgm:constr type="w" for="ch" forName="Child3" refType="w" fact="0.1982"/>
          <dgm:constr type="h" for="ch" forName="Child3" refType="h" fact="0.3479"/>
          <dgm:constr type="l" for="ch" forName="Accent12" refType="w" fact="0.7459"/>
          <dgm:constr type="t" for="ch" forName="Accent12" refType="h" fact="0.619"/>
          <dgm:constr type="w" for="ch" forName="Accent12" refType="w" fact="0.0393"/>
          <dgm:constr type="h" for="ch" forName="Accent12" refType="h" fact="0.069"/>
          <dgm:constr type="l" for="ch" forName="Accent4" refType="w" fact="0.5021"/>
          <dgm:constr type="t" for="ch" forName="Accent4" refType="h" fact="0.9048"/>
          <dgm:constr type="w" for="ch" forName="Accent4" refType="w" fact="0.0542"/>
          <dgm:constr type="h" for="ch" forName="Accent4" refType="h" fact="0.0952"/>
          <dgm:constr type="l" for="ch" forName="Accent10" refType="w" fact="0"/>
          <dgm:constr type="t" for="ch" forName="Accent10" refType="h" fact="0.8482"/>
          <dgm:constr type="w" for="ch" forName="Accent10" refType="w" fact="0.0393"/>
          <dgm:constr type="h" for="ch" forName="Accent10" refType="h" fact="0.069"/>
          <dgm:constr type="l" for="ch" forName="Accent11" refType="w" fact="0.3916"/>
          <dgm:constr type="t" for="ch" forName="Accent11" refType="h" fact="0.75"/>
          <dgm:constr type="w" for="ch" forName="Accent11" refType="w" fact="0.0393"/>
          <dgm:constr type="h" for="ch" forName="Accent11" refType="h" fact="0.069"/>
          <dgm:constr type="l" for="ch" forName="Accent7" refType="w" fact="0.3944"/>
          <dgm:constr type="t" for="ch" forName="Accent7" refType="h" fact="0.1383"/>
          <dgm:constr type="w" for="ch" forName="Accent7" refType="w" fact="0.0542"/>
          <dgm:constr type="h" for="ch" forName="Accent7" refType="h" fact="0.0952"/>
          <dgm:constr type="l" for="ch" forName="Accent5" refType="w" fact="0.3319"/>
          <dgm:constr type="t" for="ch" forName="Accent5" refType="h" fact="0.1353"/>
          <dgm:constr type="w" for="ch" forName="Accent5" refType="w" fact="0.0393"/>
          <dgm:constr type="h" for="ch" forName="Accent5" refType="h" fact="0.069"/>
          <dgm:constr type="l" for="ch" forName="Accent6" refType="w" fact="0.2082"/>
          <dgm:constr type="t" for="ch" forName="Accent6" refType="h" fact="0.53"/>
          <dgm:constr type="w" for="ch" forName="Accent6" refType="w" fact="0.0393"/>
          <dgm:constr type="h" for="ch" forName="Accent6" refType="h" fact="0.069"/>
        </dgm:constrLst>
      </dgm:if>
      <dgm:if name="Name6" axis="ch ch" ptType="node node" func="cnt" op="equ" val="4">
        <dgm:alg type="composite">
          <dgm:param type="ar" val="1.3749"/>
        </dgm:alg>
        <dgm:constrLst>
          <dgm:constr type="primFontSz" for="des" ptType="node" op="equ" val="65"/>
          <dgm:constr type="l" for="ch" forName="Parent" refType="w" fact="0.171"/>
          <dgm:constr type="t" for="ch" forName="Parent" refType="h" fact="0.0306"/>
          <dgm:constr type="w" for="ch" forName="Parent" refType="w" fact="0.4875"/>
          <dgm:constr type="h" for="ch" forName="Parent" refType="h" fact="0.6703"/>
          <dgm:constr type="l" for="ch" forName="Accent8" refType="w" fact="0.0373"/>
          <dgm:constr type="t" for="ch" forName="Accent8" refType="h" fact="0.5038"/>
          <dgm:constr type="w" for="ch" forName="Accent8" refType="w" fact="0.098"/>
          <dgm:constr type="h" for="ch" forName="Accent8" refType="h" fact="0.1348"/>
          <dgm:constr type="l" for="ch" forName="Accent1" refType="w" fact="0.4492"/>
          <dgm:constr type="t" for="ch" forName="Accent1" refType="h" fact="0"/>
          <dgm:constr type="w" for="ch" forName="Accent1" refType="w" fact="0.0542"/>
          <dgm:constr type="h" for="ch" forName="Accent1" refType="h" fact="0.0746"/>
          <dgm:constr type="l" for="ch" forName="Accent2" refType="w" fact="0.3209"/>
          <dgm:constr type="t" for="ch" forName="Accent2" refType="h" fact="0.6511"/>
          <dgm:constr type="w" for="ch" forName="Accent2" refType="w" fact="0.0393"/>
          <dgm:constr type="h" for="ch" forName="Accent2" refType="h" fact="0.054"/>
          <dgm:constr type="l" for="ch" forName="Accent3" refType="w" fact="0.6899"/>
          <dgm:constr type="t" for="ch" forName="Accent3" refType="h" fact="0.3026"/>
          <dgm:constr type="w" for="ch" forName="Accent3" refType="w" fact="0.0393"/>
          <dgm:constr type="h" for="ch" forName="Accent3" refType="h" fact="0.054"/>
          <dgm:constr type="l" for="ch" forName="Accent9" refType="w" fact="0.6201"/>
          <dgm:constr type="t" for="ch" forName="Accent9" refType="h" fact="0.2115"/>
          <dgm:constr type="w" for="ch" forName="Accent9" refType="w" fact="0.0542"/>
          <dgm:constr type="h" for="ch" forName="Accent9" refType="h" fact="0.0746"/>
          <dgm:constr type="l" for="ch" forName="Child1" refType="w" fact="0.0186"/>
          <dgm:constr type="t" for="ch" forName="Child1" refType="h" fact="0.1515"/>
          <dgm:constr type="w" for="ch" forName="Child1" refType="w" fact="0.1982"/>
          <dgm:constr type="h" for="ch" forName="Child1" refType="h" fact="0.2725"/>
          <dgm:constr type="l" for="ch" forName="Child2" refType="w" fact="0.7086"/>
          <dgm:constr type="t" for="ch" forName="Child2" refType="h" fact="0.0233"/>
          <dgm:constr type="w" for="ch" forName="Child2" refType="w" fact="0.1982"/>
          <dgm:constr type="h" for="ch" forName="Child2" refType="h" fact="0.2725"/>
          <dgm:constr type="l" for="ch" forName="Child3" refType="w" fact="0.8018"/>
          <dgm:constr type="t" for="ch" forName="Child3" refType="h" fact="0.4943"/>
          <dgm:constr type="w" for="ch" forName="Child3" refType="w" fact="0.1982"/>
          <dgm:constr type="h" for="ch" forName="Child3" refType="h" fact="0.2725"/>
          <dgm:constr type="l" for="ch" forName="Accent12" refType="w" fact="0.7459"/>
          <dgm:constr type="t" for="ch" forName="Accent12" refType="h" fact="0.4848"/>
          <dgm:constr type="w" for="ch" forName="Accent12" refType="w" fact="0.0393"/>
          <dgm:constr type="h" for="ch" forName="Accent12" refType="h" fact="0.054"/>
          <dgm:constr type="l" for="ch" forName="Accent4" refType="w" fact="0.5021"/>
          <dgm:constr type="t" for="ch" forName="Accent4" refType="h" fact="0.7085"/>
          <dgm:constr type="w" for="ch" forName="Accent4" refType="w" fact="0.0542"/>
          <dgm:constr type="h" for="ch" forName="Accent4" refType="h" fact="0.0746"/>
          <dgm:constr type="l" for="ch" forName="Accent10" refType="w" fact="0"/>
          <dgm:constr type="t" for="ch" forName="Accent10" refType="h" fact="0.6642"/>
          <dgm:constr type="w" for="ch" forName="Accent10" refType="w" fact="0.0393"/>
          <dgm:constr type="h" for="ch" forName="Accent10" refType="h" fact="0.054"/>
          <dgm:constr type="l" for="ch" forName="Accent11" refType="w" fact="0.3916"/>
          <dgm:constr type="t" for="ch" forName="Accent11" refType="h" fact="0.5873"/>
          <dgm:constr type="w" for="ch" forName="Accent11" refType="w" fact="0.0393"/>
          <dgm:constr type="h" for="ch" forName="Accent11" refType="h" fact="0.054"/>
          <dgm:constr type="l" for="ch" forName="Accent7" refType="w" fact="0.3944"/>
          <dgm:constr type="t" for="ch" forName="Accent7" refType="h" fact="0.1083"/>
          <dgm:constr type="w" for="ch" forName="Accent7" refType="w" fact="0.0542"/>
          <dgm:constr type="h" for="ch" forName="Accent7" refType="h" fact="0.0746"/>
          <dgm:constr type="l" for="ch" forName="Accent5" refType="w" fact="0.3319"/>
          <dgm:constr type="t" for="ch" forName="Accent5" refType="h" fact="0.1059"/>
          <dgm:constr type="w" for="ch" forName="Accent5" refType="w" fact="0.0393"/>
          <dgm:constr type="h" for="ch" forName="Accent5" refType="h" fact="0.054"/>
          <dgm:constr type="l" for="ch" forName="Accent6" refType="w" fact="0.2082"/>
          <dgm:constr type="t" for="ch" forName="Accent6" refType="h" fact="0.4151"/>
          <dgm:constr type="w" for="ch" forName="Accent6" refType="w" fact="0.0393"/>
          <dgm:constr type="h" for="ch" forName="Accent6" refType="h" fact="0.054"/>
          <dgm:constr type="l" for="ch" forName="Child4" refType="w" fact="0.2329"/>
          <dgm:constr type="t" for="ch" forName="Child4" refType="h" fact="0.7275"/>
          <dgm:constr type="w" for="ch" forName="Child4" refType="w" fact="0.1982"/>
          <dgm:constr type="h" for="ch" forName="Child4" refType="h" fact="0.2725"/>
          <dgm:constr type="l" for="ch" forName="Accent13" refType="w" fact="0.4099"/>
          <dgm:constr type="t" for="ch" forName="Accent13" refType="h" fact="0.7183"/>
          <dgm:constr type="w" for="ch" forName="Accent13" refType="w" fact="0.0393"/>
          <dgm:constr type="h" for="ch" forName="Accent13" refType="h" fact="0.054"/>
        </dgm:constrLst>
      </dgm:if>
      <dgm:else name="Name7">
        <dgm:alg type="composite">
          <dgm:param type="ar" val="1.1477"/>
        </dgm:alg>
        <dgm:constrLst>
          <dgm:constr type="primFontSz" for="des" ptType="node" op="equ" val="65"/>
          <dgm:constr type="l" for="ch" forName="Parent" refType="w" fact="0.171"/>
          <dgm:constr type="t" for="ch" forName="Parent" refType="h" fact="0.1907"/>
          <dgm:constr type="w" for="ch" forName="Parent" refType="w" fact="0.4875"/>
          <dgm:constr type="h" for="ch" forName="Parent" refType="h" fact="0.5596"/>
          <dgm:constr type="l" for="ch" forName="Accent8" refType="w" fact="0.0373"/>
          <dgm:constr type="t" for="ch" forName="Accent8" refType="h" fact="0.5858"/>
          <dgm:constr type="w" for="ch" forName="Accent8" refType="w" fact="0.098"/>
          <dgm:constr type="h" for="ch" forName="Accent8" refType="h" fact="0.1125"/>
          <dgm:constr type="l" for="ch" forName="Accent1" refType="w" fact="0.4492"/>
          <dgm:constr type="t" for="ch" forName="Accent1" refType="h" fact="0.1652"/>
          <dgm:constr type="w" for="ch" forName="Accent1" refType="w" fact="0.0542"/>
          <dgm:constr type="h" for="ch" forName="Accent1" refType="h" fact="0.0623"/>
          <dgm:constr type="l" for="ch" forName="Accent2" refType="w" fact="0.3209"/>
          <dgm:constr type="t" for="ch" forName="Accent2" refType="h" fact="0.7087"/>
          <dgm:constr type="w" for="ch" forName="Accent2" refType="w" fact="0.0393"/>
          <dgm:constr type="h" for="ch" forName="Accent2" refType="h" fact="0.0451"/>
          <dgm:constr type="l" for="ch" forName="Accent3" refType="w" fact="0.6899"/>
          <dgm:constr type="t" for="ch" forName="Accent3" refType="h" fact="0.4178"/>
          <dgm:constr type="w" for="ch" forName="Accent3" refType="w" fact="0.0393"/>
          <dgm:constr type="h" for="ch" forName="Accent3" refType="h" fact="0.0451"/>
          <dgm:constr type="l" for="ch" forName="Accent9" refType="w" fact="0.6201"/>
          <dgm:constr type="t" for="ch" forName="Accent9" refType="h" fact="0.3417"/>
          <dgm:constr type="w" for="ch" forName="Accent9" refType="w" fact="0.0542"/>
          <dgm:constr type="h" for="ch" forName="Accent9" refType="h" fact="0.0623"/>
          <dgm:constr type="l" for="ch" forName="Child1" refType="w" fact="0.0186"/>
          <dgm:constr type="t" for="ch" forName="Child1" refType="h" fact="0.2917"/>
          <dgm:constr type="w" for="ch" forName="Child1" refType="w" fact="0.1982"/>
          <dgm:constr type="h" for="ch" forName="Child1" refType="h" fact="0.2275"/>
          <dgm:constr type="l" for="ch" forName="Child2" refType="w" fact="0.7086"/>
          <dgm:constr type="t" for="ch" forName="Child2" refType="h" fact="0.1847"/>
          <dgm:constr type="w" for="ch" forName="Child2" refType="w" fact="0.1982"/>
          <dgm:constr type="h" for="ch" forName="Child2" refType="h" fact="0.2275"/>
          <dgm:constr type="l" for="ch" forName="Child3" refType="w" fact="0.8018"/>
          <dgm:constr type="t" for="ch" forName="Child3" refType="h" fact="0.5778"/>
          <dgm:constr type="w" for="ch" forName="Child3" refType="w" fact="0.1982"/>
          <dgm:constr type="h" for="ch" forName="Child3" refType="h" fact="0.2275"/>
          <dgm:constr type="l" for="ch" forName="Accent12" refType="w" fact="0.7459"/>
          <dgm:constr type="t" for="ch" forName="Accent12" refType="h" fact="0.5699"/>
          <dgm:constr type="w" for="ch" forName="Accent12" refType="w" fact="0.0393"/>
          <dgm:constr type="h" for="ch" forName="Accent12" refType="h" fact="0.0451"/>
          <dgm:constr type="l" for="ch" forName="Accent4" refType="w" fact="0.5021"/>
          <dgm:constr type="t" for="ch" forName="Accent4" refType="h" fact="0.7567"/>
          <dgm:constr type="w" for="ch" forName="Accent4" refType="w" fact="0.0542"/>
          <dgm:constr type="h" for="ch" forName="Accent4" refType="h" fact="0.0623"/>
          <dgm:constr type="l" for="ch" forName="Accent10" refType="w" fact="0"/>
          <dgm:constr type="t" for="ch" forName="Accent10" refType="h" fact="0.7197"/>
          <dgm:constr type="w" for="ch" forName="Accent10" refType="w" fact="0.0393"/>
          <dgm:constr type="h" for="ch" forName="Accent10" refType="h" fact="0.0451"/>
          <dgm:constr type="l" for="ch" forName="Accent11" refType="w" fact="0.3916"/>
          <dgm:constr type="t" for="ch" forName="Accent11" refType="h" fact="0.6555"/>
          <dgm:constr type="w" for="ch" forName="Accent11" refType="w" fact="0.0393"/>
          <dgm:constr type="h" for="ch" forName="Accent11" refType="h" fact="0.0451"/>
          <dgm:constr type="l" for="ch" forName="Accent7" refType="w" fact="0.3944"/>
          <dgm:constr type="t" for="ch" forName="Accent7" refType="h" fact="0.2556"/>
          <dgm:constr type="w" for="ch" forName="Accent7" refType="w" fact="0.0542"/>
          <dgm:constr type="h" for="ch" forName="Accent7" refType="h" fact="0.0623"/>
          <dgm:constr type="l" for="ch" forName="Accent5" refType="w" fact="0.3319"/>
          <dgm:constr type="t" for="ch" forName="Accent5" refType="h" fact="0.2536"/>
          <dgm:constr type="w" for="ch" forName="Accent5" refType="w" fact="0.0393"/>
          <dgm:constr type="h" for="ch" forName="Accent5" refType="h" fact="0.0451"/>
          <dgm:constr type="l" for="ch" forName="Accent6" refType="w" fact="0.2082"/>
          <dgm:constr type="t" for="ch" forName="Accent6" refType="h" fact="0.5117"/>
          <dgm:constr type="w" for="ch" forName="Accent6" refType="w" fact="0.0393"/>
          <dgm:constr type="h" for="ch" forName="Accent6" refType="h" fact="0.0451"/>
          <dgm:constr type="l" for="ch" forName="Child5" refType="w" fact="0.4219"/>
          <dgm:constr type="t" for="ch" forName="Child5" refType="h" fact="0"/>
          <dgm:constr type="w" for="ch" forName="Child5" refType="w" fact="0.1982"/>
          <dgm:constr type="h" for="ch" forName="Child5" refType="h" fact="0.2275"/>
          <dgm:constr type="l" for="ch" forName="Child4" refType="w" fact="0.2329"/>
          <dgm:constr type="t" for="ch" forName="Child4" refType="h" fact="0.7725"/>
          <dgm:constr type="w" for="ch" forName="Child4" refType="w" fact="0.1982"/>
          <dgm:constr type="h" for="ch" forName="Child4" refType="h" fact="0.2275"/>
          <dgm:constr type="l" for="ch" forName="Accent15" refType="w" fact="0.1775"/>
          <dgm:constr type="t" for="ch" forName="Accent15" refType="h" fact="0.2466"/>
          <dgm:constr type="w" for="ch" forName="Accent15" refType="w" fact="0.0393"/>
          <dgm:constr type="h" for="ch" forName="Accent15" refType="h" fact="0.0451"/>
          <dgm:constr type="l" for="ch" forName="Accent16" refType="w" fact="0.6351"/>
          <dgm:constr type="t" for="ch" forName="Accent16" refType="h" fact="0.056"/>
          <dgm:constr type="w" for="ch" forName="Accent16" refType="w" fact="0.0393"/>
          <dgm:constr type="h" for="ch" forName="Accent16" refType="h" fact="0.0451"/>
          <dgm:constr type="l" for="ch" forName="Accent13" refType="w" fact="0.4099"/>
          <dgm:constr type="t" for="ch" forName="Accent13" refType="h" fact="0.7648"/>
          <dgm:constr type="w" for="ch" forName="Accent13" refType="w" fact="0.0393"/>
          <dgm:constr type="h" for="ch" forName="Accent13" refType="h" fact="0.0451"/>
        </dgm:constrLst>
      </dgm:else>
    </dgm:choose>
    <dgm:forEach name="wrapper" axis="self" ptType="parTrans">
      <dgm:forEach name="accentRepeat1" axis="self">
        <dgm:layoutNode name="AccentHold1" styleLbl="node1">
          <dgm:alg type="sp"/>
          <dgm:shape xmlns:r="http://schemas.openxmlformats.org/officeDocument/2006/relationships" type="ellipse" r:blip="">
            <dgm:adjLst/>
          </dgm:shape>
          <dgm:presOf/>
        </dgm:layoutNode>
      </dgm:forEach>
      <dgm:forEach name="accentRepeat2" axis="self">
        <dgm:layoutNode name="AccentHold2" styleLbl="node1">
          <dgm:alg type="sp"/>
          <dgm:shape xmlns:r="http://schemas.openxmlformats.org/officeDocument/2006/relationships" type="ellipse" r:blip="">
            <dgm:adjLst/>
          </dgm:shape>
          <dgm:presOf/>
        </dgm:layoutNode>
      </dgm:forEach>
      <dgm:forEach name="accentRepeat3" axis="self">
        <dgm:layoutNode name="AccentHold3" styleLbl="node1">
          <dgm:alg type="sp"/>
          <dgm:shape xmlns:r="http://schemas.openxmlformats.org/officeDocument/2006/relationships" type="ellipse" r:blip="">
            <dgm:adjLst/>
          </dgm:shape>
          <dgm:presOf/>
        </dgm:layoutNode>
      </dgm:forEach>
    </dgm:forEach>
    <dgm:forEach name="Name8" axis="ch" ptType="node" cnt="1">
      <dgm:layoutNode name="Parent" styleLbl="node0">
        <dgm:varLst>
          <dgm:chMax val="5"/>
          <dgm:chPref val="5"/>
        </dgm:varLst>
        <dgm:alg type="tx"/>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ch" ptType="node" func="cnt" op="lte" val="4">
          <dgm:layoutNode name="Accent1" styleLbl="node1">
            <dgm:alg type="sp"/>
            <dgm:shape xmlns:r="http://schemas.openxmlformats.org/officeDocument/2006/relationships" type="ellipse" r:blip="">
              <dgm:adjLst/>
            </dgm:shape>
            <dgm:presOf/>
            <dgm:constrLst/>
          </dgm:layoutNode>
        </dgm:if>
        <dgm:else name="Name11"/>
      </dgm:choose>
      <dgm:layoutNode name="Accent2" styleLbl="node1">
        <dgm:alg type="sp"/>
        <dgm:shape xmlns:r="http://schemas.openxmlformats.org/officeDocument/2006/relationships" type="ellipse" r:blip="">
          <dgm:adjLst/>
        </dgm:shape>
        <dgm:presOf/>
        <dgm:constrLst/>
      </dgm:layoutNode>
      <dgm:layoutNode name="Accent3" styleLbl="node1">
        <dgm:alg type="sp"/>
        <dgm:shape xmlns:r="http://schemas.openxmlformats.org/officeDocument/2006/relationships" type="ellipse" r:blip="">
          <dgm:adjLst/>
        </dgm:shape>
        <dgm:presOf/>
        <dgm:constrLst/>
      </dgm:layoutNode>
      <dgm:layoutNode name="Accent4" styleLbl="node1">
        <dgm:alg type="sp"/>
        <dgm:shape xmlns:r="http://schemas.openxmlformats.org/officeDocument/2006/relationships" type="ellipse" r:blip="">
          <dgm:adjLst/>
        </dgm:shape>
        <dgm:presOf/>
        <dgm:constrLst/>
      </dgm:layoutNode>
      <dgm:layoutNode name="Accent5" styleLbl="node1">
        <dgm:alg type="sp"/>
        <dgm:shape xmlns:r="http://schemas.openxmlformats.org/officeDocument/2006/relationships" type="ellipse" r:blip="">
          <dgm:adjLst/>
        </dgm:shape>
        <dgm:presOf/>
        <dgm:constrLst/>
      </dgm:layoutNode>
      <dgm:layoutNode name="Accent6" styleLbl="node1">
        <dgm:alg type="sp"/>
        <dgm:shape xmlns:r="http://schemas.openxmlformats.org/officeDocument/2006/relationships" type="ellipse" r:blip="">
          <dgm:adjLst/>
        </dgm:shape>
        <dgm:presOf/>
        <dgm:constrLst/>
      </dgm:layoutNode>
    </dgm:forEach>
    <dgm:forEach name="Name12" axis="ch ch" ptType="node node" st="1 1" cnt="1 1">
      <dgm:layoutNode name="Child1"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7">
        <dgm:alg type="sp"/>
        <dgm:shape xmlns:r="http://schemas.openxmlformats.org/officeDocument/2006/relationships" r:blip="">
          <dgm:adjLst/>
        </dgm:shape>
        <dgm:presOf/>
        <dgm:constrLst/>
        <dgm:forEach name="Name13" ref="accentRepeat1"/>
      </dgm:layoutNode>
      <dgm:layoutNode name="Accent8">
        <dgm:alg type="sp"/>
        <dgm:shape xmlns:r="http://schemas.openxmlformats.org/officeDocument/2006/relationships" r:blip="">
          <dgm:adjLst/>
        </dgm:shape>
        <dgm:presOf/>
        <dgm:constrLst/>
        <dgm:forEach name="Name14" ref="accentRepeat2"/>
      </dgm:layoutNode>
    </dgm:forEach>
    <dgm:forEach name="Name15" axis="ch ch" ptType="node node" st="1 2" cnt="1 1">
      <dgm:layoutNode name="Child2"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9">
        <dgm:alg type="sp"/>
        <dgm:shape xmlns:r="http://schemas.openxmlformats.org/officeDocument/2006/relationships" r:blip="">
          <dgm:adjLst/>
        </dgm:shape>
        <dgm:presOf/>
        <dgm:constrLst/>
        <dgm:forEach name="Name16" ref="accentRepeat1"/>
      </dgm:layoutNode>
      <dgm:layoutNode name="Accent10">
        <dgm:alg type="sp"/>
        <dgm:shape xmlns:r="http://schemas.openxmlformats.org/officeDocument/2006/relationships" r:blip="">
          <dgm:adjLst/>
        </dgm:shape>
        <dgm:presOf/>
        <dgm:constrLst/>
        <dgm:forEach name="Name17" ref="accentRepeat2"/>
      </dgm:layoutNode>
      <dgm:layoutNode name="Accent11">
        <dgm:alg type="sp"/>
        <dgm:shape xmlns:r="http://schemas.openxmlformats.org/officeDocument/2006/relationships" r:blip="">
          <dgm:adjLst/>
        </dgm:shape>
        <dgm:presOf/>
        <dgm:constrLst/>
        <dgm:forEach name="Name18" ref="accentRepeat3"/>
      </dgm:layoutNode>
    </dgm:forEach>
    <dgm:forEach name="Name19" axis="ch ch" ptType="node node" st="1 3" cnt="1 1">
      <dgm:layoutNode name="Child3"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12">
        <dgm:alg type="sp"/>
        <dgm:shape xmlns:r="http://schemas.openxmlformats.org/officeDocument/2006/relationships" r:blip="">
          <dgm:adjLst/>
        </dgm:shape>
        <dgm:presOf/>
        <dgm:constrLst/>
        <dgm:forEach name="Name20" ref="accentRepeat1"/>
      </dgm:layoutNode>
    </dgm:forEach>
    <dgm:forEach name="Name21" axis="ch ch" ptType="node node" st="1 4" cnt="1 1">
      <dgm:layoutNode name="Child4"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13">
        <dgm:alg type="sp"/>
        <dgm:shape xmlns:r="http://schemas.openxmlformats.org/officeDocument/2006/relationships" r:blip="">
          <dgm:adjLst/>
        </dgm:shape>
        <dgm:presOf/>
        <dgm:constrLst/>
        <dgm:forEach name="Name22" ref="accentRepeat1"/>
      </dgm:layoutNode>
    </dgm:forEach>
    <dgm:forEach name="Name23" axis="ch ch" ptType="node node" st="1 5" cnt="1 1">
      <dgm:layoutNode name="Child5"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15">
        <dgm:alg type="sp"/>
        <dgm:shape xmlns:r="http://schemas.openxmlformats.org/officeDocument/2006/relationships" r:blip="">
          <dgm:adjLst/>
        </dgm:shape>
        <dgm:presOf/>
        <dgm:constrLst/>
        <dgm:forEach name="Name24" ref="accentRepeat2"/>
      </dgm:layoutNode>
      <dgm:layoutNode name="Accent16">
        <dgm:alg type="sp"/>
        <dgm:shape xmlns:r="http://schemas.openxmlformats.org/officeDocument/2006/relationships" r:blip="">
          <dgm:adjLst/>
        </dgm:shape>
        <dgm:presOf/>
        <dgm:constrLst/>
        <dgm:forEach name="Name25" ref="accentRepeat3"/>
      </dgm:layoutNode>
    </dgm:forEach>
  </dgm:layoutNode>
</dgm:layoutDef>
</file>

<file path=ppt/diagrams/layout2.xml><?xml version="1.0" encoding="utf-8"?>
<dgm:layoutDef xmlns:dgm="http://schemas.openxmlformats.org/drawingml/2006/diagram" xmlns:a="http://schemas.openxmlformats.org/drawingml/2006/main" uniqueId="urn:microsoft.com/office/officeart/2009/3/layout/CircleRelationship">
  <dgm:title val=""/>
  <dgm:desc val=""/>
  <dgm:catLst>
    <dgm:cat type="relationship" pri="1500"/>
  </dgm:catLst>
  <dgm:sampData>
    <dgm:dataModel>
      <dgm:ptLst>
        <dgm:pt modelId="0" type="doc"/>
        <dgm:pt modelId="10">
          <dgm:prSet phldr="1"/>
        </dgm:pt>
        <dgm:pt modelId="11">
          <dgm:prSet phldr="1"/>
        </dgm:pt>
        <dgm:pt modelId="12">
          <dgm:prSet phldr="1"/>
        </dgm:pt>
      </dgm:ptLst>
      <dgm:cxnLst>
        <dgm:cxn modelId="20" srcId="0" destId="10" srcOrd="0" destOrd="0"/>
        <dgm:cxn modelId="21" srcId="10" destId="11" srcOrd="0" destOrd="0"/>
        <dgm:cxn modelId="22" srcId="10" destId="12" srcOrd="0" destOrd="0"/>
      </dgm:cxnLst>
      <dgm:bg/>
      <dgm:whole/>
    </dgm:dataModel>
  </dgm:sampData>
  <dgm:styleData>
    <dgm:dataModel>
      <dgm:ptLst>
        <dgm:pt modelId="0" type="doc"/>
        <dgm:pt modelId="10">
          <dgm:prSet phldr="1"/>
        </dgm:pt>
        <dgm:pt modelId="11">
          <dgm:prSet phldr="1"/>
        </dgm:pt>
        <dgm:pt modelId="12">
          <dgm:prSet phldr="1"/>
        </dgm:pt>
      </dgm:ptLst>
      <dgm:cxnLst>
        <dgm:cxn modelId="20" srcId="0" destId="10" srcOrd="0" destOrd="0"/>
        <dgm:cxn modelId="21" srcId="10" destId="11" srcOrd="0" destOrd="0"/>
        <dgm:cxn modelId="22" srcId="10" destId="12" srcOrd="0" destOrd="0"/>
      </dgm:cxnLst>
      <dgm:bg/>
      <dgm:whole/>
    </dgm:dataModel>
  </dgm:styleData>
  <dgm:clrData>
    <dgm:dataModel>
      <dgm:ptLst>
        <dgm:pt modelId="0" type="doc"/>
        <dgm:pt modelId="10">
          <dgm:prSet phldr="1"/>
        </dgm:pt>
        <dgm:pt modelId="11">
          <dgm:prSet phldr="1"/>
        </dgm:pt>
        <dgm:pt modelId="12">
          <dgm:prSet phldr="1"/>
        </dgm:pt>
      </dgm:ptLst>
      <dgm:cxnLst>
        <dgm:cxn modelId="20" srcId="0" destId="10" srcOrd="0" destOrd="0"/>
        <dgm:cxn modelId="21" srcId="10" destId="11" srcOrd="0" destOrd="0"/>
        <dgm:cxn modelId="22" srcId="10" destId="12" srcOrd="0" destOrd="0"/>
      </dgm:cxnLst>
      <dgm:bg/>
      <dgm:whole/>
    </dgm:dataModel>
  </dgm:clrData>
  <dgm:layoutNode name="Name0">
    <dgm:varLst>
      <dgm:chMax val="1"/>
      <dgm:chPref val="1"/>
    </dgm:varLst>
    <dgm:shape xmlns:r="http://schemas.openxmlformats.org/officeDocument/2006/relationships" r:blip="">
      <dgm:adjLst/>
    </dgm:shape>
    <dgm:choose name="Name1">
      <dgm:if name="Name2" axis="ch ch" ptType="node node" func="cnt" op="equ" val="0">
        <dgm:alg type="composite">
          <dgm:param type="ar" val="0.98"/>
        </dgm:alg>
        <dgm:constrLst>
          <dgm:constr type="primFontSz" for="des" ptType="node" op="equ" val="65"/>
          <dgm:constr type="l" for="ch" forName="Parent" refType="w" fact="0"/>
          <dgm:constr type="t" for="ch" forName="Parent" refType="h" fact="0.039"/>
          <dgm:constr type="w" for="ch" forName="Parent" refType="w" fact="0.8734"/>
          <dgm:constr type="h" for="ch" forName="Parent" refType="h" fact="0.856"/>
          <dgm:constr type="l" for="ch" forName="Accent1" refType="w" fact="0.4984"/>
          <dgm:constr type="t" for="ch" forName="Accent1" refType="h" fact="0"/>
          <dgm:constr type="w" for="ch" forName="Accent1" refType="w" fact="0.0972"/>
          <dgm:constr type="h" for="ch" forName="Accent1" refType="h" fact="0.0952"/>
          <dgm:constr type="l" for="ch" forName="Accent2" refType="w" fact="0.2684"/>
          <dgm:constr type="t" for="ch" forName="Accent2" refType="h" fact="0.8314"/>
          <dgm:constr type="w" for="ch" forName="Accent2" refType="w" fact="0.0704"/>
          <dgm:constr type="h" for="ch" forName="Accent2" refType="h" fact="0.069"/>
          <dgm:constr type="l" for="ch" forName="Accent3" refType="w" fact="0.9296"/>
          <dgm:constr type="t" for="ch" forName="Accent3" refType="h" fact="0.3864"/>
          <dgm:constr type="w" for="ch" forName="Accent3" refType="w" fact="0.0704"/>
          <dgm:constr type="h" for="ch" forName="Accent3" refType="h" fact="0.069"/>
          <dgm:constr type="l" for="ch" forName="Accent4" refType="w" fact="0.5931"/>
          <dgm:constr type="t" for="ch" forName="Accent4" refType="h" fact="0.9048"/>
          <dgm:constr type="w" for="ch" forName="Accent4" refType="w" fact="0.0972"/>
          <dgm:constr type="h" for="ch" forName="Accent4" refType="h" fact="0.0952"/>
          <dgm:constr type="l" for="ch" forName="Accent5" refType="w" fact="0.2883"/>
          <dgm:constr type="t" for="ch" forName="Accent5" refType="h" fact="0.1353"/>
          <dgm:constr type="w" for="ch" forName="Accent5" refType="w" fact="0.0704"/>
          <dgm:constr type="h" for="ch" forName="Accent5" refType="h" fact="0.069"/>
          <dgm:constr type="l" for="ch" forName="Accent6" refType="w" fact="0.0666"/>
          <dgm:constr type="t" for="ch" forName="Accent6" refType="h" fact="0.53"/>
          <dgm:constr type="w" for="ch" forName="Accent6" refType="w" fact="0.0704"/>
          <dgm:constr type="h" for="ch" forName="Accent6" refType="h" fact="0.069"/>
        </dgm:constrLst>
      </dgm:if>
      <dgm:if name="Name3" axis="ch ch" ptType="node node" func="cnt" op="equ" val="1">
        <dgm:alg type="composite">
          <dgm:param type="ar" val="1.2476"/>
        </dgm:alg>
        <dgm:constrLst>
          <dgm:constr type="primFontSz" for="des" ptType="node" op="equ" val="65"/>
          <dgm:constr type="l" for="ch" forName="Parent" refType="w" fact="0.2145"/>
          <dgm:constr type="t" for="ch" forName="Parent" refType="h" fact="0.039"/>
          <dgm:constr type="w" for="ch" forName="Parent" refType="w" fact="0.6861"/>
          <dgm:constr type="h" for="ch" forName="Parent" refType="h" fact="0.856"/>
          <dgm:constr type="l" for="ch" forName="Accent8" refType="w" fact="0.0262"/>
          <dgm:constr type="t" for="ch" forName="Accent8" refType="h" fact="0.6434"/>
          <dgm:constr type="w" for="ch" forName="Accent8" refType="w" fact="0.138"/>
          <dgm:constr type="h" for="ch" forName="Accent8" refType="h" fact="0.1721"/>
          <dgm:constr type="l" for="ch" forName="Accent1" refType="w" fact="0.6059"/>
          <dgm:constr type="t" for="ch" forName="Accent1" refType="h" fact="0"/>
          <dgm:constr type="w" for="ch" forName="Accent1" refType="w" fact="0.0763"/>
          <dgm:constr type="h" for="ch" forName="Accent1" refType="h" fact="0.0952"/>
          <dgm:constr type="l" for="ch" forName="Accent2" refType="w" fact="0.4253"/>
          <dgm:constr type="t" for="ch" forName="Accent2" refType="h" fact="0.8314"/>
          <dgm:constr type="w" for="ch" forName="Accent2" refType="w" fact="0.0553"/>
          <dgm:constr type="h" for="ch" forName="Accent2" refType="h" fact="0.069"/>
          <dgm:constr type="l" for="ch" forName="Accent3" refType="w" fact="0.9447"/>
          <dgm:constr type="t" for="ch" forName="Accent3" refType="h" fact="0.3864"/>
          <dgm:constr type="w" for="ch" forName="Accent3" refType="w" fact="0.0553"/>
          <dgm:constr type="h" for="ch" forName="Accent3" refType="h" fact="0.069"/>
          <dgm:constr type="l" for="ch" forName="Child1" refType="w" fact="0"/>
          <dgm:constr type="t" for="ch" forName="Child1" refType="h" fact="0.1935"/>
          <dgm:constr type="w" for="ch" forName="Child1" refType="w" fact="0.2789"/>
          <dgm:constr type="h" for="ch" forName="Child1" refType="h" fact="0.3479"/>
          <dgm:constr type="l" for="ch" forName="Accent4" refType="w" fact="0.6803"/>
          <dgm:constr type="t" for="ch" forName="Accent4" refType="h" fact="0.9048"/>
          <dgm:constr type="w" for="ch" forName="Accent4" refType="w" fact="0.0763"/>
          <dgm:constr type="h" for="ch" forName="Accent4" refType="h" fact="0.0952"/>
          <dgm:constr type="l" for="ch" forName="Accent7" refType="w" fact="0.5287"/>
          <dgm:constr type="t" for="ch" forName="Accent7" refType="h" fact="0.1383"/>
          <dgm:constr type="w" for="ch" forName="Accent7" refType="w" fact="0.0763"/>
          <dgm:constr type="h" for="ch" forName="Accent7" refType="h" fact="0.0952"/>
          <dgm:constr type="l" for="ch" forName="Accent5" refType="w" fact="0.4409"/>
          <dgm:constr type="t" for="ch" forName="Accent5" refType="h" fact="0.1353"/>
          <dgm:constr type="w" for="ch" forName="Accent5" refType="w" fact="0.0553"/>
          <dgm:constr type="h" for="ch" forName="Accent5" refType="h" fact="0.069"/>
          <dgm:constr type="l" for="ch" forName="Accent6" refType="w" fact="0.2668"/>
          <dgm:constr type="t" for="ch" forName="Accent6" refType="h" fact="0.53"/>
          <dgm:constr type="w" for="ch" forName="Accent6" refType="w" fact="0.0553"/>
          <dgm:constr type="h" for="ch" forName="Accent6" refType="h" fact="0.069"/>
        </dgm:constrLst>
      </dgm:if>
      <dgm:if name="Name4" axis="ch ch" ptType="node node" func="cnt" op="equ" val="2">
        <dgm:alg type="composite">
          <dgm:param type="ar" val="1.592"/>
        </dgm:alg>
        <dgm:constrLst>
          <dgm:constr type="primFontSz" for="des" ptType="node" op="equ" val="65"/>
          <dgm:constr type="l" for="ch" forName="Parent" refType="w" fact="0.1886"/>
          <dgm:constr type="t" for="ch" forName="Parent" refType="h" fact="0.039"/>
          <dgm:constr type="w" for="ch" forName="Parent" refType="w" fact="0.5377"/>
          <dgm:constr type="h" for="ch" forName="Parent" refType="h" fact="0.856"/>
          <dgm:constr type="l" for="ch" forName="Accent8" refType="w" fact="0.0411"/>
          <dgm:constr type="t" for="ch" forName="Accent8" refType="h" fact="0.6434"/>
          <dgm:constr type="w" for="ch" forName="Accent8" refType="w" fact="0.1081"/>
          <dgm:constr type="h" for="ch" forName="Accent8" refType="h" fact="0.1721"/>
          <dgm:constr type="l" for="ch" forName="Accent1" refType="w" fact="0.4954"/>
          <dgm:constr type="t" for="ch" forName="Accent1" refType="h" fact="0"/>
          <dgm:constr type="w" for="ch" forName="Accent1" refType="w" fact="0.0598"/>
          <dgm:constr type="h" for="ch" forName="Accent1" refType="h" fact="0.0952"/>
          <dgm:constr type="l" for="ch" forName="Accent2" refType="w" fact="0.3538"/>
          <dgm:constr type="t" for="ch" forName="Accent2" refType="h" fact="0.8314"/>
          <dgm:constr type="w" for="ch" forName="Accent2" refType="w" fact="0.0433"/>
          <dgm:constr type="h" for="ch" forName="Accent2" refType="h" fact="0.069"/>
          <dgm:constr type="l" for="ch" forName="Accent3" refType="w" fact="0.7609"/>
          <dgm:constr type="t" for="ch" forName="Accent3" refType="h" fact="0.3864"/>
          <dgm:constr type="w" for="ch" forName="Accent3" refType="w" fact="0.0433"/>
          <dgm:constr type="h" for="ch" forName="Accent3" refType="h" fact="0.069"/>
          <dgm:constr type="l" for="ch" forName="Accent9" refType="w" fact="0.6839"/>
          <dgm:constr type="t" for="ch" forName="Accent9" refType="h" fact="0.27"/>
          <dgm:constr type="w" for="ch" forName="Accent9" refType="w" fact="0.0598"/>
          <dgm:constr type="h" for="ch" forName="Accent9" refType="h" fact="0.0952"/>
          <dgm:constr type="l" for="ch" forName="Child1" refType="w" fact="0.0206"/>
          <dgm:constr type="t" for="ch" forName="Child1" refType="h" fact="0.1935"/>
          <dgm:constr type="w" for="ch" forName="Child1" refType="w" fact="0.2186"/>
          <dgm:constr type="h" for="ch" forName="Child1" refType="h" fact="0.3479"/>
          <dgm:constr type="l" for="ch" forName="Child2" refType="w" fact="0.7814"/>
          <dgm:constr type="t" for="ch" forName="Child2" refType="h" fact="0.0298"/>
          <dgm:constr type="w" for="ch" forName="Child2" refType="w" fact="0.2186"/>
          <dgm:constr type="h" for="ch" forName="Child2" refType="h" fact="0.3479"/>
          <dgm:constr type="l" for="ch" forName="Accent10" refType="w" fact="0"/>
          <dgm:constr type="t" for="ch" forName="Accent10" refType="h" fact="0.8482"/>
          <dgm:constr type="w" for="ch" forName="Accent10" refType="w" fact="0.0433"/>
          <dgm:constr type="h" for="ch" forName="Accent10" refType="h" fact="0.069"/>
          <dgm:constr type="l" for="ch" forName="Accent11" refType="w" fact="0.4318"/>
          <dgm:constr type="t" for="ch" forName="Accent11" refType="h" fact="0.75"/>
          <dgm:constr type="w" for="ch" forName="Accent11" refType="w" fact="0.0433"/>
          <dgm:constr type="h" for="ch" forName="Accent11" refType="h" fact="0.069"/>
          <dgm:constr type="l" for="ch" forName="Accent7" refType="w" fact="0.4349"/>
          <dgm:constr type="t" for="ch" forName="Accent7" refType="h" fact="0.1383"/>
          <dgm:constr type="w" for="ch" forName="Accent7" refType="w" fact="0.0598"/>
          <dgm:constr type="h" for="ch" forName="Accent7" refType="h" fact="0.0952"/>
          <dgm:constr type="l" for="ch" forName="Accent5" refType="w" fact="0.3661"/>
          <dgm:constr type="t" for="ch" forName="Accent5" refType="h" fact="0.1353"/>
          <dgm:constr type="w" for="ch" forName="Accent5" refType="w" fact="0.0433"/>
          <dgm:constr type="h" for="ch" forName="Accent5" refType="h" fact="0.069"/>
          <dgm:constr type="l" for="ch" forName="Accent6" refType="w" fact="0.2296"/>
          <dgm:constr type="t" for="ch" forName="Accent6" refType="h" fact="0.53"/>
          <dgm:constr type="w" for="ch" forName="Accent6" refType="w" fact="0.0433"/>
          <dgm:constr type="h" for="ch" forName="Accent6" refType="h" fact="0.069"/>
          <dgm:constr type="l" for="ch" forName="Accent4" refType="w" fact="0.5537"/>
          <dgm:constr type="t" for="ch" forName="Accent4" refType="h" fact="0.9048"/>
          <dgm:constr type="w" for="ch" forName="Accent4" refType="w" fact="0.0598"/>
          <dgm:constr type="h" for="ch" forName="Accent4" refType="h" fact="0.0952"/>
        </dgm:constrLst>
      </dgm:if>
      <dgm:if name="Name5" axis="ch ch" ptType="node node" func="cnt" op="equ" val="3">
        <dgm:alg type="composite">
          <dgm:param type="ar" val="1.7557"/>
        </dgm:alg>
        <dgm:constrLst>
          <dgm:constr type="primFontSz" for="des" ptType="node" op="equ" val="65"/>
          <dgm:constr type="l" for="ch" forName="Parent" refType="w" fact="0.171"/>
          <dgm:constr type="t" for="ch" forName="Parent" refType="h" fact="0.039"/>
          <dgm:constr type="w" for="ch" forName="Parent" refType="w" fact="0.4875"/>
          <dgm:constr type="h" for="ch" forName="Parent" refType="h" fact="0.856"/>
          <dgm:constr type="l" for="ch" forName="Accent8" refType="w" fact="0.0373"/>
          <dgm:constr type="t" for="ch" forName="Accent8" refType="h" fact="0.6434"/>
          <dgm:constr type="w" for="ch" forName="Accent8" refType="w" fact="0.098"/>
          <dgm:constr type="h" for="ch" forName="Accent8" refType="h" fact="0.1721"/>
          <dgm:constr type="l" for="ch" forName="Accent1" refType="w" fact="0.4492"/>
          <dgm:constr type="t" for="ch" forName="Accent1" refType="h" fact="0"/>
          <dgm:constr type="w" for="ch" forName="Accent1" refType="w" fact="0.0542"/>
          <dgm:constr type="h" for="ch" forName="Accent1" refType="h" fact="0.0952"/>
          <dgm:constr type="l" for="ch" forName="Accent2" refType="w" fact="0.3209"/>
          <dgm:constr type="t" for="ch" forName="Accent2" refType="h" fact="0.8314"/>
          <dgm:constr type="w" for="ch" forName="Accent2" refType="w" fact="0.0393"/>
          <dgm:constr type="h" for="ch" forName="Accent2" refType="h" fact="0.069"/>
          <dgm:constr type="l" for="ch" forName="Accent3" refType="w" fact="0.6899"/>
          <dgm:constr type="t" for="ch" forName="Accent3" refType="h" fact="0.3864"/>
          <dgm:constr type="w" for="ch" forName="Accent3" refType="w" fact="0.0393"/>
          <dgm:constr type="h" for="ch" forName="Accent3" refType="h" fact="0.069"/>
          <dgm:constr type="l" for="ch" forName="Accent9" refType="w" fact="0.6201"/>
          <dgm:constr type="t" for="ch" forName="Accent9" refType="h" fact="0.27"/>
          <dgm:constr type="w" for="ch" forName="Accent9" refType="w" fact="0.0542"/>
          <dgm:constr type="h" for="ch" forName="Accent9" refType="h" fact="0.0952"/>
          <dgm:constr type="l" for="ch" forName="Child1" refType="w" fact="0.0186"/>
          <dgm:constr type="t" for="ch" forName="Child1" refType="h" fact="0.1935"/>
          <dgm:constr type="w" for="ch" forName="Child1" refType="w" fact="0.1982"/>
          <dgm:constr type="h" for="ch" forName="Child1" refType="h" fact="0.3479"/>
          <dgm:constr type="l" for="ch" forName="Child2" refType="w" fact="0.7086"/>
          <dgm:constr type="t" for="ch" forName="Child2" refType="h" fact="0.0298"/>
          <dgm:constr type="w" for="ch" forName="Child2" refType="w" fact="0.1982"/>
          <dgm:constr type="h" for="ch" forName="Child2" refType="h" fact="0.3479"/>
          <dgm:constr type="l" for="ch" forName="Child3" refType="w" fact="0.8018"/>
          <dgm:constr type="t" for="ch" forName="Child3" refType="h" fact="0.6312"/>
          <dgm:constr type="w" for="ch" forName="Child3" refType="w" fact="0.1982"/>
          <dgm:constr type="h" for="ch" forName="Child3" refType="h" fact="0.3479"/>
          <dgm:constr type="l" for="ch" forName="Accent12" refType="w" fact="0.7459"/>
          <dgm:constr type="t" for="ch" forName="Accent12" refType="h" fact="0.619"/>
          <dgm:constr type="w" for="ch" forName="Accent12" refType="w" fact="0.0393"/>
          <dgm:constr type="h" for="ch" forName="Accent12" refType="h" fact="0.069"/>
          <dgm:constr type="l" for="ch" forName="Accent4" refType="w" fact="0.5021"/>
          <dgm:constr type="t" for="ch" forName="Accent4" refType="h" fact="0.9048"/>
          <dgm:constr type="w" for="ch" forName="Accent4" refType="w" fact="0.0542"/>
          <dgm:constr type="h" for="ch" forName="Accent4" refType="h" fact="0.0952"/>
          <dgm:constr type="l" for="ch" forName="Accent10" refType="w" fact="0"/>
          <dgm:constr type="t" for="ch" forName="Accent10" refType="h" fact="0.8482"/>
          <dgm:constr type="w" for="ch" forName="Accent10" refType="w" fact="0.0393"/>
          <dgm:constr type="h" for="ch" forName="Accent10" refType="h" fact="0.069"/>
          <dgm:constr type="l" for="ch" forName="Accent11" refType="w" fact="0.3916"/>
          <dgm:constr type="t" for="ch" forName="Accent11" refType="h" fact="0.75"/>
          <dgm:constr type="w" for="ch" forName="Accent11" refType="w" fact="0.0393"/>
          <dgm:constr type="h" for="ch" forName="Accent11" refType="h" fact="0.069"/>
          <dgm:constr type="l" for="ch" forName="Accent7" refType="w" fact="0.3944"/>
          <dgm:constr type="t" for="ch" forName="Accent7" refType="h" fact="0.1383"/>
          <dgm:constr type="w" for="ch" forName="Accent7" refType="w" fact="0.0542"/>
          <dgm:constr type="h" for="ch" forName="Accent7" refType="h" fact="0.0952"/>
          <dgm:constr type="l" for="ch" forName="Accent5" refType="w" fact="0.3319"/>
          <dgm:constr type="t" for="ch" forName="Accent5" refType="h" fact="0.1353"/>
          <dgm:constr type="w" for="ch" forName="Accent5" refType="w" fact="0.0393"/>
          <dgm:constr type="h" for="ch" forName="Accent5" refType="h" fact="0.069"/>
          <dgm:constr type="l" for="ch" forName="Accent6" refType="w" fact="0.2082"/>
          <dgm:constr type="t" for="ch" forName="Accent6" refType="h" fact="0.53"/>
          <dgm:constr type="w" for="ch" forName="Accent6" refType="w" fact="0.0393"/>
          <dgm:constr type="h" for="ch" forName="Accent6" refType="h" fact="0.069"/>
        </dgm:constrLst>
      </dgm:if>
      <dgm:if name="Name6" axis="ch ch" ptType="node node" func="cnt" op="equ" val="4">
        <dgm:alg type="composite">
          <dgm:param type="ar" val="1.3749"/>
        </dgm:alg>
        <dgm:constrLst>
          <dgm:constr type="primFontSz" for="des" ptType="node" op="equ" val="65"/>
          <dgm:constr type="l" for="ch" forName="Parent" refType="w" fact="0.171"/>
          <dgm:constr type="t" for="ch" forName="Parent" refType="h" fact="0.0306"/>
          <dgm:constr type="w" for="ch" forName="Parent" refType="w" fact="0.4875"/>
          <dgm:constr type="h" for="ch" forName="Parent" refType="h" fact="0.6703"/>
          <dgm:constr type="l" for="ch" forName="Accent8" refType="w" fact="0.0373"/>
          <dgm:constr type="t" for="ch" forName="Accent8" refType="h" fact="0.5038"/>
          <dgm:constr type="w" for="ch" forName="Accent8" refType="w" fact="0.098"/>
          <dgm:constr type="h" for="ch" forName="Accent8" refType="h" fact="0.1348"/>
          <dgm:constr type="l" for="ch" forName="Accent1" refType="w" fact="0.4492"/>
          <dgm:constr type="t" for="ch" forName="Accent1" refType="h" fact="0"/>
          <dgm:constr type="w" for="ch" forName="Accent1" refType="w" fact="0.0542"/>
          <dgm:constr type="h" for="ch" forName="Accent1" refType="h" fact="0.0746"/>
          <dgm:constr type="l" for="ch" forName="Accent2" refType="w" fact="0.3209"/>
          <dgm:constr type="t" for="ch" forName="Accent2" refType="h" fact="0.6511"/>
          <dgm:constr type="w" for="ch" forName="Accent2" refType="w" fact="0.0393"/>
          <dgm:constr type="h" for="ch" forName="Accent2" refType="h" fact="0.054"/>
          <dgm:constr type="l" for="ch" forName="Accent3" refType="w" fact="0.6899"/>
          <dgm:constr type="t" for="ch" forName="Accent3" refType="h" fact="0.3026"/>
          <dgm:constr type="w" for="ch" forName="Accent3" refType="w" fact="0.0393"/>
          <dgm:constr type="h" for="ch" forName="Accent3" refType="h" fact="0.054"/>
          <dgm:constr type="l" for="ch" forName="Accent9" refType="w" fact="0.6201"/>
          <dgm:constr type="t" for="ch" forName="Accent9" refType="h" fact="0.2115"/>
          <dgm:constr type="w" for="ch" forName="Accent9" refType="w" fact="0.0542"/>
          <dgm:constr type="h" for="ch" forName="Accent9" refType="h" fact="0.0746"/>
          <dgm:constr type="l" for="ch" forName="Child1" refType="w" fact="0.0186"/>
          <dgm:constr type="t" for="ch" forName="Child1" refType="h" fact="0.1515"/>
          <dgm:constr type="w" for="ch" forName="Child1" refType="w" fact="0.1982"/>
          <dgm:constr type="h" for="ch" forName="Child1" refType="h" fact="0.2725"/>
          <dgm:constr type="l" for="ch" forName="Child2" refType="w" fact="0.7086"/>
          <dgm:constr type="t" for="ch" forName="Child2" refType="h" fact="0.0233"/>
          <dgm:constr type="w" for="ch" forName="Child2" refType="w" fact="0.1982"/>
          <dgm:constr type="h" for="ch" forName="Child2" refType="h" fact="0.2725"/>
          <dgm:constr type="l" for="ch" forName="Child3" refType="w" fact="0.8018"/>
          <dgm:constr type="t" for="ch" forName="Child3" refType="h" fact="0.4943"/>
          <dgm:constr type="w" for="ch" forName="Child3" refType="w" fact="0.1982"/>
          <dgm:constr type="h" for="ch" forName="Child3" refType="h" fact="0.2725"/>
          <dgm:constr type="l" for="ch" forName="Accent12" refType="w" fact="0.7459"/>
          <dgm:constr type="t" for="ch" forName="Accent12" refType="h" fact="0.4848"/>
          <dgm:constr type="w" for="ch" forName="Accent12" refType="w" fact="0.0393"/>
          <dgm:constr type="h" for="ch" forName="Accent12" refType="h" fact="0.054"/>
          <dgm:constr type="l" for="ch" forName="Accent4" refType="w" fact="0.5021"/>
          <dgm:constr type="t" for="ch" forName="Accent4" refType="h" fact="0.7085"/>
          <dgm:constr type="w" for="ch" forName="Accent4" refType="w" fact="0.0542"/>
          <dgm:constr type="h" for="ch" forName="Accent4" refType="h" fact="0.0746"/>
          <dgm:constr type="l" for="ch" forName="Accent10" refType="w" fact="0"/>
          <dgm:constr type="t" for="ch" forName="Accent10" refType="h" fact="0.6642"/>
          <dgm:constr type="w" for="ch" forName="Accent10" refType="w" fact="0.0393"/>
          <dgm:constr type="h" for="ch" forName="Accent10" refType="h" fact="0.054"/>
          <dgm:constr type="l" for="ch" forName="Accent11" refType="w" fact="0.3916"/>
          <dgm:constr type="t" for="ch" forName="Accent11" refType="h" fact="0.5873"/>
          <dgm:constr type="w" for="ch" forName="Accent11" refType="w" fact="0.0393"/>
          <dgm:constr type="h" for="ch" forName="Accent11" refType="h" fact="0.054"/>
          <dgm:constr type="l" for="ch" forName="Accent7" refType="w" fact="0.3944"/>
          <dgm:constr type="t" for="ch" forName="Accent7" refType="h" fact="0.1083"/>
          <dgm:constr type="w" for="ch" forName="Accent7" refType="w" fact="0.0542"/>
          <dgm:constr type="h" for="ch" forName="Accent7" refType="h" fact="0.0746"/>
          <dgm:constr type="l" for="ch" forName="Accent5" refType="w" fact="0.3319"/>
          <dgm:constr type="t" for="ch" forName="Accent5" refType="h" fact="0.1059"/>
          <dgm:constr type="w" for="ch" forName="Accent5" refType="w" fact="0.0393"/>
          <dgm:constr type="h" for="ch" forName="Accent5" refType="h" fact="0.054"/>
          <dgm:constr type="l" for="ch" forName="Accent6" refType="w" fact="0.2082"/>
          <dgm:constr type="t" for="ch" forName="Accent6" refType="h" fact="0.4151"/>
          <dgm:constr type="w" for="ch" forName="Accent6" refType="w" fact="0.0393"/>
          <dgm:constr type="h" for="ch" forName="Accent6" refType="h" fact="0.054"/>
          <dgm:constr type="l" for="ch" forName="Child4" refType="w" fact="0.2329"/>
          <dgm:constr type="t" for="ch" forName="Child4" refType="h" fact="0.7275"/>
          <dgm:constr type="w" for="ch" forName="Child4" refType="w" fact="0.1982"/>
          <dgm:constr type="h" for="ch" forName="Child4" refType="h" fact="0.2725"/>
          <dgm:constr type="l" for="ch" forName="Accent13" refType="w" fact="0.4099"/>
          <dgm:constr type="t" for="ch" forName="Accent13" refType="h" fact="0.7183"/>
          <dgm:constr type="w" for="ch" forName="Accent13" refType="w" fact="0.0393"/>
          <dgm:constr type="h" for="ch" forName="Accent13" refType="h" fact="0.054"/>
        </dgm:constrLst>
      </dgm:if>
      <dgm:else name="Name7">
        <dgm:alg type="composite">
          <dgm:param type="ar" val="1.1477"/>
        </dgm:alg>
        <dgm:constrLst>
          <dgm:constr type="primFontSz" for="des" ptType="node" op="equ" val="65"/>
          <dgm:constr type="l" for="ch" forName="Parent" refType="w" fact="0.171"/>
          <dgm:constr type="t" for="ch" forName="Parent" refType="h" fact="0.1907"/>
          <dgm:constr type="w" for="ch" forName="Parent" refType="w" fact="0.4875"/>
          <dgm:constr type="h" for="ch" forName="Parent" refType="h" fact="0.5596"/>
          <dgm:constr type="l" for="ch" forName="Accent8" refType="w" fact="0.0373"/>
          <dgm:constr type="t" for="ch" forName="Accent8" refType="h" fact="0.5858"/>
          <dgm:constr type="w" for="ch" forName="Accent8" refType="w" fact="0.098"/>
          <dgm:constr type="h" for="ch" forName="Accent8" refType="h" fact="0.1125"/>
          <dgm:constr type="l" for="ch" forName="Accent1" refType="w" fact="0.4492"/>
          <dgm:constr type="t" for="ch" forName="Accent1" refType="h" fact="0.1652"/>
          <dgm:constr type="w" for="ch" forName="Accent1" refType="w" fact="0.0542"/>
          <dgm:constr type="h" for="ch" forName="Accent1" refType="h" fact="0.0623"/>
          <dgm:constr type="l" for="ch" forName="Accent2" refType="w" fact="0.3209"/>
          <dgm:constr type="t" for="ch" forName="Accent2" refType="h" fact="0.7087"/>
          <dgm:constr type="w" for="ch" forName="Accent2" refType="w" fact="0.0393"/>
          <dgm:constr type="h" for="ch" forName="Accent2" refType="h" fact="0.0451"/>
          <dgm:constr type="l" for="ch" forName="Accent3" refType="w" fact="0.6899"/>
          <dgm:constr type="t" for="ch" forName="Accent3" refType="h" fact="0.4178"/>
          <dgm:constr type="w" for="ch" forName="Accent3" refType="w" fact="0.0393"/>
          <dgm:constr type="h" for="ch" forName="Accent3" refType="h" fact="0.0451"/>
          <dgm:constr type="l" for="ch" forName="Accent9" refType="w" fact="0.6201"/>
          <dgm:constr type="t" for="ch" forName="Accent9" refType="h" fact="0.3417"/>
          <dgm:constr type="w" for="ch" forName="Accent9" refType="w" fact="0.0542"/>
          <dgm:constr type="h" for="ch" forName="Accent9" refType="h" fact="0.0623"/>
          <dgm:constr type="l" for="ch" forName="Child1" refType="w" fact="0.0186"/>
          <dgm:constr type="t" for="ch" forName="Child1" refType="h" fact="0.2917"/>
          <dgm:constr type="w" for="ch" forName="Child1" refType="w" fact="0.1982"/>
          <dgm:constr type="h" for="ch" forName="Child1" refType="h" fact="0.2275"/>
          <dgm:constr type="l" for="ch" forName="Child2" refType="w" fact="0.7086"/>
          <dgm:constr type="t" for="ch" forName="Child2" refType="h" fact="0.1847"/>
          <dgm:constr type="w" for="ch" forName="Child2" refType="w" fact="0.1982"/>
          <dgm:constr type="h" for="ch" forName="Child2" refType="h" fact="0.2275"/>
          <dgm:constr type="l" for="ch" forName="Child3" refType="w" fact="0.8018"/>
          <dgm:constr type="t" for="ch" forName="Child3" refType="h" fact="0.5778"/>
          <dgm:constr type="w" for="ch" forName="Child3" refType="w" fact="0.1982"/>
          <dgm:constr type="h" for="ch" forName="Child3" refType="h" fact="0.2275"/>
          <dgm:constr type="l" for="ch" forName="Accent12" refType="w" fact="0.7459"/>
          <dgm:constr type="t" for="ch" forName="Accent12" refType="h" fact="0.5699"/>
          <dgm:constr type="w" for="ch" forName="Accent12" refType="w" fact="0.0393"/>
          <dgm:constr type="h" for="ch" forName="Accent12" refType="h" fact="0.0451"/>
          <dgm:constr type="l" for="ch" forName="Accent4" refType="w" fact="0.5021"/>
          <dgm:constr type="t" for="ch" forName="Accent4" refType="h" fact="0.7567"/>
          <dgm:constr type="w" for="ch" forName="Accent4" refType="w" fact="0.0542"/>
          <dgm:constr type="h" for="ch" forName="Accent4" refType="h" fact="0.0623"/>
          <dgm:constr type="l" for="ch" forName="Accent10" refType="w" fact="0"/>
          <dgm:constr type="t" for="ch" forName="Accent10" refType="h" fact="0.7197"/>
          <dgm:constr type="w" for="ch" forName="Accent10" refType="w" fact="0.0393"/>
          <dgm:constr type="h" for="ch" forName="Accent10" refType="h" fact="0.0451"/>
          <dgm:constr type="l" for="ch" forName="Accent11" refType="w" fact="0.3916"/>
          <dgm:constr type="t" for="ch" forName="Accent11" refType="h" fact="0.6555"/>
          <dgm:constr type="w" for="ch" forName="Accent11" refType="w" fact="0.0393"/>
          <dgm:constr type="h" for="ch" forName="Accent11" refType="h" fact="0.0451"/>
          <dgm:constr type="l" for="ch" forName="Accent7" refType="w" fact="0.3944"/>
          <dgm:constr type="t" for="ch" forName="Accent7" refType="h" fact="0.2556"/>
          <dgm:constr type="w" for="ch" forName="Accent7" refType="w" fact="0.0542"/>
          <dgm:constr type="h" for="ch" forName="Accent7" refType="h" fact="0.0623"/>
          <dgm:constr type="l" for="ch" forName="Accent5" refType="w" fact="0.3319"/>
          <dgm:constr type="t" for="ch" forName="Accent5" refType="h" fact="0.2536"/>
          <dgm:constr type="w" for="ch" forName="Accent5" refType="w" fact="0.0393"/>
          <dgm:constr type="h" for="ch" forName="Accent5" refType="h" fact="0.0451"/>
          <dgm:constr type="l" for="ch" forName="Accent6" refType="w" fact="0.2082"/>
          <dgm:constr type="t" for="ch" forName="Accent6" refType="h" fact="0.5117"/>
          <dgm:constr type="w" for="ch" forName="Accent6" refType="w" fact="0.0393"/>
          <dgm:constr type="h" for="ch" forName="Accent6" refType="h" fact="0.0451"/>
          <dgm:constr type="l" for="ch" forName="Child5" refType="w" fact="0.4219"/>
          <dgm:constr type="t" for="ch" forName="Child5" refType="h" fact="0"/>
          <dgm:constr type="w" for="ch" forName="Child5" refType="w" fact="0.1982"/>
          <dgm:constr type="h" for="ch" forName="Child5" refType="h" fact="0.2275"/>
          <dgm:constr type="l" for="ch" forName="Child4" refType="w" fact="0.2329"/>
          <dgm:constr type="t" for="ch" forName="Child4" refType="h" fact="0.7725"/>
          <dgm:constr type="w" for="ch" forName="Child4" refType="w" fact="0.1982"/>
          <dgm:constr type="h" for="ch" forName="Child4" refType="h" fact="0.2275"/>
          <dgm:constr type="l" for="ch" forName="Accent15" refType="w" fact="0.1775"/>
          <dgm:constr type="t" for="ch" forName="Accent15" refType="h" fact="0.2466"/>
          <dgm:constr type="w" for="ch" forName="Accent15" refType="w" fact="0.0393"/>
          <dgm:constr type="h" for="ch" forName="Accent15" refType="h" fact="0.0451"/>
          <dgm:constr type="l" for="ch" forName="Accent16" refType="w" fact="0.6351"/>
          <dgm:constr type="t" for="ch" forName="Accent16" refType="h" fact="0.056"/>
          <dgm:constr type="w" for="ch" forName="Accent16" refType="w" fact="0.0393"/>
          <dgm:constr type="h" for="ch" forName="Accent16" refType="h" fact="0.0451"/>
          <dgm:constr type="l" for="ch" forName="Accent13" refType="w" fact="0.4099"/>
          <dgm:constr type="t" for="ch" forName="Accent13" refType="h" fact="0.7648"/>
          <dgm:constr type="w" for="ch" forName="Accent13" refType="w" fact="0.0393"/>
          <dgm:constr type="h" for="ch" forName="Accent13" refType="h" fact="0.0451"/>
        </dgm:constrLst>
      </dgm:else>
    </dgm:choose>
    <dgm:forEach name="wrapper" axis="self" ptType="parTrans">
      <dgm:forEach name="accentRepeat1" axis="self">
        <dgm:layoutNode name="AccentHold1" styleLbl="node1">
          <dgm:alg type="sp"/>
          <dgm:shape xmlns:r="http://schemas.openxmlformats.org/officeDocument/2006/relationships" type="ellipse" r:blip="">
            <dgm:adjLst/>
          </dgm:shape>
          <dgm:presOf/>
        </dgm:layoutNode>
      </dgm:forEach>
      <dgm:forEach name="accentRepeat2" axis="self">
        <dgm:layoutNode name="AccentHold2" styleLbl="node1">
          <dgm:alg type="sp"/>
          <dgm:shape xmlns:r="http://schemas.openxmlformats.org/officeDocument/2006/relationships" type="ellipse" r:blip="">
            <dgm:adjLst/>
          </dgm:shape>
          <dgm:presOf/>
        </dgm:layoutNode>
      </dgm:forEach>
      <dgm:forEach name="accentRepeat3" axis="self">
        <dgm:layoutNode name="AccentHold3" styleLbl="node1">
          <dgm:alg type="sp"/>
          <dgm:shape xmlns:r="http://schemas.openxmlformats.org/officeDocument/2006/relationships" type="ellipse" r:blip="">
            <dgm:adjLst/>
          </dgm:shape>
          <dgm:presOf/>
        </dgm:layoutNode>
      </dgm:forEach>
    </dgm:forEach>
    <dgm:forEach name="Name8" axis="ch" ptType="node" cnt="1">
      <dgm:layoutNode name="Parent" styleLbl="node0">
        <dgm:varLst>
          <dgm:chMax val="5"/>
          <dgm:chPref val="5"/>
        </dgm:varLst>
        <dgm:alg type="tx"/>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ch" ptType="node" func="cnt" op="lte" val="4">
          <dgm:layoutNode name="Accent1" styleLbl="node1">
            <dgm:alg type="sp"/>
            <dgm:shape xmlns:r="http://schemas.openxmlformats.org/officeDocument/2006/relationships" type="ellipse" r:blip="">
              <dgm:adjLst/>
            </dgm:shape>
            <dgm:presOf/>
            <dgm:constrLst/>
          </dgm:layoutNode>
        </dgm:if>
        <dgm:else name="Name11"/>
      </dgm:choose>
      <dgm:layoutNode name="Accent2" styleLbl="node1">
        <dgm:alg type="sp"/>
        <dgm:shape xmlns:r="http://schemas.openxmlformats.org/officeDocument/2006/relationships" type="ellipse" r:blip="">
          <dgm:adjLst/>
        </dgm:shape>
        <dgm:presOf/>
        <dgm:constrLst/>
      </dgm:layoutNode>
      <dgm:layoutNode name="Accent3" styleLbl="node1">
        <dgm:alg type="sp"/>
        <dgm:shape xmlns:r="http://schemas.openxmlformats.org/officeDocument/2006/relationships" type="ellipse" r:blip="">
          <dgm:adjLst/>
        </dgm:shape>
        <dgm:presOf/>
        <dgm:constrLst/>
      </dgm:layoutNode>
      <dgm:layoutNode name="Accent4" styleLbl="node1">
        <dgm:alg type="sp"/>
        <dgm:shape xmlns:r="http://schemas.openxmlformats.org/officeDocument/2006/relationships" type="ellipse" r:blip="">
          <dgm:adjLst/>
        </dgm:shape>
        <dgm:presOf/>
        <dgm:constrLst/>
      </dgm:layoutNode>
      <dgm:layoutNode name="Accent5" styleLbl="node1">
        <dgm:alg type="sp"/>
        <dgm:shape xmlns:r="http://schemas.openxmlformats.org/officeDocument/2006/relationships" type="ellipse" r:blip="">
          <dgm:adjLst/>
        </dgm:shape>
        <dgm:presOf/>
        <dgm:constrLst/>
      </dgm:layoutNode>
      <dgm:layoutNode name="Accent6" styleLbl="node1">
        <dgm:alg type="sp"/>
        <dgm:shape xmlns:r="http://schemas.openxmlformats.org/officeDocument/2006/relationships" type="ellipse" r:blip="">
          <dgm:adjLst/>
        </dgm:shape>
        <dgm:presOf/>
        <dgm:constrLst/>
      </dgm:layoutNode>
    </dgm:forEach>
    <dgm:forEach name="Name12" axis="ch ch" ptType="node node" st="1 1" cnt="1 1">
      <dgm:layoutNode name="Child1"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7">
        <dgm:alg type="sp"/>
        <dgm:shape xmlns:r="http://schemas.openxmlformats.org/officeDocument/2006/relationships" r:blip="">
          <dgm:adjLst/>
        </dgm:shape>
        <dgm:presOf/>
        <dgm:constrLst/>
        <dgm:forEach name="Name13" ref="accentRepeat1"/>
      </dgm:layoutNode>
      <dgm:layoutNode name="Accent8">
        <dgm:alg type="sp"/>
        <dgm:shape xmlns:r="http://schemas.openxmlformats.org/officeDocument/2006/relationships" r:blip="">
          <dgm:adjLst/>
        </dgm:shape>
        <dgm:presOf/>
        <dgm:constrLst/>
        <dgm:forEach name="Name14" ref="accentRepeat2"/>
      </dgm:layoutNode>
    </dgm:forEach>
    <dgm:forEach name="Name15" axis="ch ch" ptType="node node" st="1 2" cnt="1 1">
      <dgm:layoutNode name="Child2"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9">
        <dgm:alg type="sp"/>
        <dgm:shape xmlns:r="http://schemas.openxmlformats.org/officeDocument/2006/relationships" r:blip="">
          <dgm:adjLst/>
        </dgm:shape>
        <dgm:presOf/>
        <dgm:constrLst/>
        <dgm:forEach name="Name16" ref="accentRepeat1"/>
      </dgm:layoutNode>
      <dgm:layoutNode name="Accent10">
        <dgm:alg type="sp"/>
        <dgm:shape xmlns:r="http://schemas.openxmlformats.org/officeDocument/2006/relationships" r:blip="">
          <dgm:adjLst/>
        </dgm:shape>
        <dgm:presOf/>
        <dgm:constrLst/>
        <dgm:forEach name="Name17" ref="accentRepeat2"/>
      </dgm:layoutNode>
      <dgm:layoutNode name="Accent11">
        <dgm:alg type="sp"/>
        <dgm:shape xmlns:r="http://schemas.openxmlformats.org/officeDocument/2006/relationships" r:blip="">
          <dgm:adjLst/>
        </dgm:shape>
        <dgm:presOf/>
        <dgm:constrLst/>
        <dgm:forEach name="Name18" ref="accentRepeat3"/>
      </dgm:layoutNode>
    </dgm:forEach>
    <dgm:forEach name="Name19" axis="ch ch" ptType="node node" st="1 3" cnt="1 1">
      <dgm:layoutNode name="Child3"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12">
        <dgm:alg type="sp"/>
        <dgm:shape xmlns:r="http://schemas.openxmlformats.org/officeDocument/2006/relationships" r:blip="">
          <dgm:adjLst/>
        </dgm:shape>
        <dgm:presOf/>
        <dgm:constrLst/>
        <dgm:forEach name="Name20" ref="accentRepeat1"/>
      </dgm:layoutNode>
    </dgm:forEach>
    <dgm:forEach name="Name21" axis="ch ch" ptType="node node" st="1 4" cnt="1 1">
      <dgm:layoutNode name="Child4"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13">
        <dgm:alg type="sp"/>
        <dgm:shape xmlns:r="http://schemas.openxmlformats.org/officeDocument/2006/relationships" r:blip="">
          <dgm:adjLst/>
        </dgm:shape>
        <dgm:presOf/>
        <dgm:constrLst/>
        <dgm:forEach name="Name22" ref="accentRepeat1"/>
      </dgm:layoutNode>
    </dgm:forEach>
    <dgm:forEach name="Name23" axis="ch ch" ptType="node node" st="1 5" cnt="1 1">
      <dgm:layoutNode name="Child5"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15">
        <dgm:alg type="sp"/>
        <dgm:shape xmlns:r="http://schemas.openxmlformats.org/officeDocument/2006/relationships" r:blip="">
          <dgm:adjLst/>
        </dgm:shape>
        <dgm:presOf/>
        <dgm:constrLst/>
        <dgm:forEach name="Name24" ref="accentRepeat2"/>
      </dgm:layoutNode>
      <dgm:layoutNode name="Accent16">
        <dgm:alg type="sp"/>
        <dgm:shape xmlns:r="http://schemas.openxmlformats.org/officeDocument/2006/relationships" r:blip="">
          <dgm:adjLst/>
        </dgm:shape>
        <dgm:presOf/>
        <dgm:constrLst/>
        <dgm:forEach name="Name25" ref="accentRepeat3"/>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56.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4302068" cy="339759"/>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sz="quarter" idx="1"/>
          </p:nvPr>
        </p:nvSpPr>
        <p:spPr>
          <a:xfrm>
            <a:off x="5625425" y="0"/>
            <a:ext cx="4302067" cy="339759"/>
          </a:xfrm>
          <a:prstGeom prst="rect">
            <a:avLst/>
          </a:prstGeom>
        </p:spPr>
        <p:txBody>
          <a:bodyPr vert="horz" lIns="91440" tIns="45720" rIns="91440" bIns="45720" rtlCol="0"/>
          <a:lstStyle>
            <a:lvl1pPr algn="r">
              <a:defRPr sz="1200"/>
            </a:lvl1pPr>
          </a:lstStyle>
          <a:p>
            <a:fld id="{42D737C5-011F-2244-9DA2-5996F0AA2ED0}" type="datetimeFigureOut">
              <a:rPr lang="fr-FR" smtClean="0"/>
              <a:t>17/09/2017</a:t>
            </a:fld>
            <a:endParaRPr lang="fr-FR"/>
          </a:p>
        </p:txBody>
      </p:sp>
      <p:sp>
        <p:nvSpPr>
          <p:cNvPr id="4" name="Espace réservé du pied de page 3"/>
          <p:cNvSpPr>
            <a:spLocks noGrp="1"/>
          </p:cNvSpPr>
          <p:nvPr>
            <p:ph type="ftr" sz="quarter" idx="2"/>
          </p:nvPr>
        </p:nvSpPr>
        <p:spPr>
          <a:xfrm>
            <a:off x="0" y="6448895"/>
            <a:ext cx="4302068" cy="339758"/>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p:cNvSpPr>
            <a:spLocks noGrp="1"/>
          </p:cNvSpPr>
          <p:nvPr>
            <p:ph type="sldNum" sz="quarter" idx="3"/>
          </p:nvPr>
        </p:nvSpPr>
        <p:spPr>
          <a:xfrm>
            <a:off x="5625425" y="6448895"/>
            <a:ext cx="4302067" cy="339758"/>
          </a:xfrm>
          <a:prstGeom prst="rect">
            <a:avLst/>
          </a:prstGeom>
        </p:spPr>
        <p:txBody>
          <a:bodyPr vert="horz" lIns="91440" tIns="45720" rIns="91440" bIns="45720" rtlCol="0" anchor="b"/>
          <a:lstStyle>
            <a:lvl1pPr algn="r">
              <a:defRPr sz="1200"/>
            </a:lvl1pPr>
          </a:lstStyle>
          <a:p>
            <a:fld id="{5208968D-54FA-2F48-B58D-78510E0A945F}" type="slidenum">
              <a:rPr lang="fr-FR" smtClean="0"/>
              <a:t>‹#›</a:t>
            </a:fld>
            <a:endParaRPr lang="fr-FR"/>
          </a:p>
        </p:txBody>
      </p:sp>
    </p:spTree>
    <p:extLst>
      <p:ext uri="{BB962C8B-B14F-4D97-AF65-F5344CB8AC3E}">
        <p14:creationId xmlns:p14="http://schemas.microsoft.com/office/powerpoint/2010/main" val="295761792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4302068" cy="339759"/>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5625425" y="0"/>
            <a:ext cx="4302067" cy="339759"/>
          </a:xfrm>
          <a:prstGeom prst="rect">
            <a:avLst/>
          </a:prstGeom>
        </p:spPr>
        <p:txBody>
          <a:bodyPr vert="horz" lIns="91440" tIns="45720" rIns="91440" bIns="45720" rtlCol="0"/>
          <a:lstStyle>
            <a:lvl1pPr algn="r">
              <a:defRPr sz="1200"/>
            </a:lvl1pPr>
          </a:lstStyle>
          <a:p>
            <a:fld id="{6C15D00D-C52A-4727-8CCB-0F665808AFF6}" type="datetimeFigureOut">
              <a:rPr lang="fr-FR" smtClean="0"/>
              <a:t>17/09/2017</a:t>
            </a:fld>
            <a:endParaRPr lang="fr-FR"/>
          </a:p>
        </p:txBody>
      </p:sp>
      <p:sp>
        <p:nvSpPr>
          <p:cNvPr id="4" name="Espace réservé de l'image des diapositives 3"/>
          <p:cNvSpPr>
            <a:spLocks noGrp="1" noRot="1" noChangeAspect="1"/>
          </p:cNvSpPr>
          <p:nvPr>
            <p:ph type="sldImg" idx="2"/>
          </p:nvPr>
        </p:nvSpPr>
        <p:spPr>
          <a:xfrm>
            <a:off x="3267075" y="509588"/>
            <a:ext cx="3395663" cy="254635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commentaires 4"/>
          <p:cNvSpPr>
            <a:spLocks noGrp="1"/>
          </p:cNvSpPr>
          <p:nvPr>
            <p:ph type="body" sz="quarter" idx="3"/>
          </p:nvPr>
        </p:nvSpPr>
        <p:spPr>
          <a:xfrm>
            <a:off x="993678" y="3224990"/>
            <a:ext cx="7942458" cy="3055653"/>
          </a:xfrm>
          <a:prstGeom prst="rect">
            <a:avLst/>
          </a:prstGeom>
        </p:spPr>
        <p:txBody>
          <a:bodyPr vert="horz" lIns="91440" tIns="45720" rIns="91440" bIns="45720" rtlCol="0"/>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6" name="Espace réservé du pied de page 5"/>
          <p:cNvSpPr>
            <a:spLocks noGrp="1"/>
          </p:cNvSpPr>
          <p:nvPr>
            <p:ph type="ftr" sz="quarter" idx="4"/>
          </p:nvPr>
        </p:nvSpPr>
        <p:spPr>
          <a:xfrm>
            <a:off x="0" y="6448895"/>
            <a:ext cx="4302068" cy="339758"/>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5625425" y="6448895"/>
            <a:ext cx="4302067" cy="339758"/>
          </a:xfrm>
          <a:prstGeom prst="rect">
            <a:avLst/>
          </a:prstGeom>
        </p:spPr>
        <p:txBody>
          <a:bodyPr vert="horz" lIns="91440" tIns="45720" rIns="91440" bIns="45720" rtlCol="0" anchor="b"/>
          <a:lstStyle>
            <a:lvl1pPr algn="r">
              <a:defRPr sz="1200"/>
            </a:lvl1pPr>
          </a:lstStyle>
          <a:p>
            <a:fld id="{A6306D47-C2F9-4FC2-AAA7-63ADC8F2A558}" type="slidenum">
              <a:rPr lang="fr-FR" smtClean="0"/>
              <a:t>‹#›</a:t>
            </a:fld>
            <a:endParaRPr lang="fr-FR"/>
          </a:p>
        </p:txBody>
      </p:sp>
    </p:spTree>
    <p:extLst>
      <p:ext uri="{BB962C8B-B14F-4D97-AF65-F5344CB8AC3E}">
        <p14:creationId xmlns:p14="http://schemas.microsoft.com/office/powerpoint/2010/main" val="3181925273"/>
      </p:ext>
    </p:extLst>
  </p:cSld>
  <p:clrMap bg1="lt1" tx1="dk1" bg2="lt2" tx2="dk2" accent1="accent1" accent2="accent2" accent3="accent3" accent4="accent4" accent5="accent5" accent6="accent6" hlink="hlink" folHlink="folHlink"/>
  <p:notesStyle>
    <a:lvl1pPr marL="0" algn="l" defTabSz="914259" rtl="0" eaLnBrk="1" latinLnBrk="0" hangingPunct="1">
      <a:defRPr sz="1200" kern="1200">
        <a:solidFill>
          <a:schemeClr val="tx1"/>
        </a:solidFill>
        <a:latin typeface="+mn-lt"/>
        <a:ea typeface="+mn-ea"/>
        <a:cs typeface="+mn-cs"/>
      </a:defRPr>
    </a:lvl1pPr>
    <a:lvl2pPr marL="457130" algn="l" defTabSz="914259" rtl="0" eaLnBrk="1" latinLnBrk="0" hangingPunct="1">
      <a:defRPr sz="1200" kern="1200">
        <a:solidFill>
          <a:schemeClr val="tx1"/>
        </a:solidFill>
        <a:latin typeface="+mn-lt"/>
        <a:ea typeface="+mn-ea"/>
        <a:cs typeface="+mn-cs"/>
      </a:defRPr>
    </a:lvl2pPr>
    <a:lvl3pPr marL="914259" algn="l" defTabSz="914259" rtl="0" eaLnBrk="1" latinLnBrk="0" hangingPunct="1">
      <a:defRPr sz="1200" kern="1200">
        <a:solidFill>
          <a:schemeClr val="tx1"/>
        </a:solidFill>
        <a:latin typeface="+mn-lt"/>
        <a:ea typeface="+mn-ea"/>
        <a:cs typeface="+mn-cs"/>
      </a:defRPr>
    </a:lvl3pPr>
    <a:lvl4pPr marL="1371390" algn="l" defTabSz="914259" rtl="0" eaLnBrk="1" latinLnBrk="0" hangingPunct="1">
      <a:defRPr sz="1200" kern="1200">
        <a:solidFill>
          <a:schemeClr val="tx1"/>
        </a:solidFill>
        <a:latin typeface="+mn-lt"/>
        <a:ea typeface="+mn-ea"/>
        <a:cs typeface="+mn-cs"/>
      </a:defRPr>
    </a:lvl4pPr>
    <a:lvl5pPr marL="1828519" algn="l" defTabSz="914259" rtl="0" eaLnBrk="1" latinLnBrk="0" hangingPunct="1">
      <a:defRPr sz="1200" kern="1200">
        <a:solidFill>
          <a:schemeClr val="tx1"/>
        </a:solidFill>
        <a:latin typeface="+mn-lt"/>
        <a:ea typeface="+mn-ea"/>
        <a:cs typeface="+mn-cs"/>
      </a:defRPr>
    </a:lvl5pPr>
    <a:lvl6pPr marL="2285649" algn="l" defTabSz="914259" rtl="0" eaLnBrk="1" latinLnBrk="0" hangingPunct="1">
      <a:defRPr sz="1200" kern="1200">
        <a:solidFill>
          <a:schemeClr val="tx1"/>
        </a:solidFill>
        <a:latin typeface="+mn-lt"/>
        <a:ea typeface="+mn-ea"/>
        <a:cs typeface="+mn-cs"/>
      </a:defRPr>
    </a:lvl6pPr>
    <a:lvl7pPr marL="2742780" algn="l" defTabSz="914259" rtl="0" eaLnBrk="1" latinLnBrk="0" hangingPunct="1">
      <a:defRPr sz="1200" kern="1200">
        <a:solidFill>
          <a:schemeClr val="tx1"/>
        </a:solidFill>
        <a:latin typeface="+mn-lt"/>
        <a:ea typeface="+mn-ea"/>
        <a:cs typeface="+mn-cs"/>
      </a:defRPr>
    </a:lvl7pPr>
    <a:lvl8pPr marL="3199908" algn="l" defTabSz="914259" rtl="0" eaLnBrk="1" latinLnBrk="0" hangingPunct="1">
      <a:defRPr sz="1200" kern="1200">
        <a:solidFill>
          <a:schemeClr val="tx1"/>
        </a:solidFill>
        <a:latin typeface="+mn-lt"/>
        <a:ea typeface="+mn-ea"/>
        <a:cs typeface="+mn-cs"/>
      </a:defRPr>
    </a:lvl8pPr>
    <a:lvl9pPr marL="3657039" algn="l" defTabSz="914259"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A6306D47-C2F9-4FC2-AAA7-63ADC8F2A558}" type="slidenum">
              <a:rPr lang="fr-FR" smtClean="0"/>
              <a:t>1</a:t>
            </a:fld>
            <a:endParaRPr lang="fr-FR"/>
          </a:p>
        </p:txBody>
      </p:sp>
    </p:spTree>
    <p:extLst>
      <p:ext uri="{BB962C8B-B14F-4D97-AF65-F5344CB8AC3E}">
        <p14:creationId xmlns:p14="http://schemas.microsoft.com/office/powerpoint/2010/main" val="15162840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A6306D47-C2F9-4FC2-AAA7-63ADC8F2A558}" type="slidenum">
              <a:rPr lang="fr-FR" smtClean="0"/>
              <a:t>34</a:t>
            </a:fld>
            <a:endParaRPr lang="fr-FR"/>
          </a:p>
        </p:txBody>
      </p:sp>
    </p:spTree>
    <p:extLst>
      <p:ext uri="{BB962C8B-B14F-4D97-AF65-F5344CB8AC3E}">
        <p14:creationId xmlns:p14="http://schemas.microsoft.com/office/powerpoint/2010/main" val="15801349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A6306D47-C2F9-4FC2-AAA7-63ADC8F2A558}" type="slidenum">
              <a:rPr lang="fr-FR" smtClean="0"/>
              <a:t>63</a:t>
            </a:fld>
            <a:endParaRPr lang="fr-FR"/>
          </a:p>
        </p:txBody>
      </p:sp>
    </p:spTree>
    <p:extLst>
      <p:ext uri="{BB962C8B-B14F-4D97-AF65-F5344CB8AC3E}">
        <p14:creationId xmlns:p14="http://schemas.microsoft.com/office/powerpoint/2010/main" val="948759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smtClean="0"/>
              <a:t>Expression problem of OO</a:t>
            </a:r>
            <a:endParaRPr lang="en-US" dirty="0"/>
          </a:p>
        </p:txBody>
      </p:sp>
      <p:sp>
        <p:nvSpPr>
          <p:cNvPr id="4" name="Foliennummernplatzhalter 3"/>
          <p:cNvSpPr>
            <a:spLocks noGrp="1"/>
          </p:cNvSpPr>
          <p:nvPr>
            <p:ph type="sldNum" sz="quarter" idx="10"/>
          </p:nvPr>
        </p:nvSpPr>
        <p:spPr/>
        <p:txBody>
          <a:bodyPr/>
          <a:lstStyle/>
          <a:p>
            <a:fld id="{A6306D47-C2F9-4FC2-AAA7-63ADC8F2A558}" type="slidenum">
              <a:rPr lang="fr-FR" smtClean="0"/>
              <a:t>66</a:t>
            </a:fld>
            <a:endParaRPr lang="fr-FR"/>
          </a:p>
        </p:txBody>
      </p:sp>
    </p:spTree>
    <p:extLst>
      <p:ext uri="{BB962C8B-B14F-4D97-AF65-F5344CB8AC3E}">
        <p14:creationId xmlns:p14="http://schemas.microsoft.com/office/powerpoint/2010/main" val="18293907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ce réservé du numéro de diapositive 6"/>
          <p:cNvSpPr txBox="1">
            <a:spLocks noGrp="1"/>
          </p:cNvSpPr>
          <p:nvPr>
            <p:ph type="sldNum" sz="quarter" idx="5"/>
          </p:nvPr>
        </p:nvSpPr>
        <p:spPr>
          <a:ln/>
        </p:spPr>
        <p:txBody>
          <a:bodyPr lIns="0" tIns="0" rIns="0" bIns="0" anchor="b" anchorCtr="0">
            <a:noAutofit/>
          </a:bodyPr>
          <a:lstStyle/>
          <a:p>
            <a:pPr lvl="0"/>
            <a:fld id="{AB58DF43-CFFB-4E35-99F4-0A36E82A85C3}" type="slidenum">
              <a:t>90</a:t>
            </a:fld>
            <a:endParaRPr lang="en-US"/>
          </a:p>
        </p:txBody>
      </p:sp>
      <p:sp>
        <p:nvSpPr>
          <p:cNvPr id="2" name="Espace réservé de l'image des diapositives 1"/>
          <p:cNvSpPr>
            <a:spLocks noGrp="1" noRot="1" noChangeAspect="1" noResize="1"/>
          </p:cNvSpPr>
          <p:nvPr>
            <p:ph type="sldImg"/>
          </p:nvPr>
        </p:nvSpPr>
        <p:spPr>
          <a:xfrm>
            <a:off x="1371600" y="763588"/>
            <a:ext cx="5029200" cy="3771900"/>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a:xfrm>
            <a:off x="756000" y="5078520"/>
            <a:ext cx="6047640" cy="4811040"/>
          </a:xfrm>
        </p:spPr>
        <p:txBody>
          <a:bodyPr/>
          <a:lstStyle/>
          <a:p>
            <a:endParaRPr lang="en-US"/>
          </a:p>
        </p:txBody>
      </p:sp>
    </p:spTree>
    <p:extLst>
      <p:ext uri="{BB962C8B-B14F-4D97-AF65-F5344CB8AC3E}">
        <p14:creationId xmlns:p14="http://schemas.microsoft.com/office/powerpoint/2010/main" val="20096118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A6306D47-C2F9-4FC2-AAA7-63ADC8F2A558}" type="slidenum">
              <a:rPr lang="fr-FR" smtClean="0">
                <a:solidFill>
                  <a:prstClr val="black"/>
                </a:solidFill>
              </a:rPr>
              <a:pPr/>
              <a:t>4</a:t>
            </a:fld>
            <a:endParaRPr lang="fr-FR">
              <a:solidFill>
                <a:prstClr val="black"/>
              </a:solidFill>
            </a:endParaRPr>
          </a:p>
        </p:txBody>
      </p:sp>
    </p:spTree>
    <p:extLst>
      <p:ext uri="{BB962C8B-B14F-4D97-AF65-F5344CB8AC3E}">
        <p14:creationId xmlns:p14="http://schemas.microsoft.com/office/powerpoint/2010/main" val="7598987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12813" y="744538"/>
            <a:ext cx="4964112" cy="3724275"/>
          </a:xfrm>
        </p:spPr>
      </p:sp>
      <p:sp>
        <p:nvSpPr>
          <p:cNvPr id="3" name="Notes Placeholder 2"/>
          <p:cNvSpPr>
            <a:spLocks noGrp="1"/>
          </p:cNvSpPr>
          <p:nvPr>
            <p:ph type="body" idx="1"/>
          </p:nvPr>
        </p:nvSpPr>
        <p:spPr/>
        <p:txBody>
          <a:bodyPr/>
          <a:lstStyle/>
          <a:p>
            <a:endParaRPr lang="en-US" dirty="0" smtClean="0"/>
          </a:p>
          <a:p>
            <a:r>
              <a:rPr lang="en-US" dirty="0" smtClean="0"/>
              <a:t>This piece of complex</a:t>
            </a:r>
            <a:r>
              <a:rPr lang="en-US" baseline="0" dirty="0" smtClean="0"/>
              <a:t> </a:t>
            </a:r>
            <a:r>
              <a:rPr lang="en-US" dirty="0" smtClean="0"/>
              <a:t>software integrates different perspectives from these stakeholders</a:t>
            </a:r>
          </a:p>
          <a:p>
            <a:endParaRPr lang="en-US" dirty="0" smtClean="0"/>
          </a:p>
          <a:p>
            <a:r>
              <a:rPr lang="en-US" dirty="0" smtClean="0"/>
              <a:t>Physics, communications, Pilots -&gt; HCI</a:t>
            </a:r>
          </a:p>
          <a:p>
            <a:endParaRPr lang="en-US" dirty="0" smtClean="0"/>
          </a:p>
          <a:p>
            <a:endParaRPr lang="en-US" dirty="0" smtClean="0"/>
          </a:p>
        </p:txBody>
      </p:sp>
      <p:sp>
        <p:nvSpPr>
          <p:cNvPr id="4" name="Slide Number Placeholder 3"/>
          <p:cNvSpPr>
            <a:spLocks noGrp="1"/>
          </p:cNvSpPr>
          <p:nvPr>
            <p:ph type="sldNum" sz="quarter" idx="10"/>
          </p:nvPr>
        </p:nvSpPr>
        <p:spPr/>
        <p:txBody>
          <a:bodyPr/>
          <a:lstStyle/>
          <a:p>
            <a:pPr>
              <a:defRPr/>
            </a:pPr>
            <a:fld id="{C58D6D6C-7C51-EF4C-A178-17CB94EE23FE}" type="slidenum">
              <a:rPr lang="fr-FR" smtClean="0">
                <a:solidFill>
                  <a:prstClr val="black"/>
                </a:solidFill>
                <a:latin typeface="Calibri"/>
              </a:rPr>
              <a:pPr>
                <a:defRPr/>
              </a:pPr>
              <a:t>5</a:t>
            </a:fld>
            <a:endParaRPr lang="fr-FR">
              <a:solidFill>
                <a:prstClr val="black"/>
              </a:solidFill>
              <a:latin typeface="Calibri"/>
            </a:endParaRPr>
          </a:p>
        </p:txBody>
      </p:sp>
    </p:spTree>
    <p:extLst>
      <p:ext uri="{BB962C8B-B14F-4D97-AF65-F5344CB8AC3E}">
        <p14:creationId xmlns:p14="http://schemas.microsoft.com/office/powerpoint/2010/main" val="12424215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12813" y="744538"/>
            <a:ext cx="4964112" cy="3724275"/>
          </a:xfrm>
        </p:spPr>
      </p:sp>
      <p:sp>
        <p:nvSpPr>
          <p:cNvPr id="3" name="Notes Placeholder 2"/>
          <p:cNvSpPr>
            <a:spLocks noGrp="1"/>
          </p:cNvSpPr>
          <p:nvPr>
            <p:ph type="body" idx="1"/>
          </p:nvPr>
        </p:nvSpPr>
        <p:spPr/>
        <p:txBody>
          <a:bodyPr/>
          <a:lstStyle/>
          <a:p>
            <a:r>
              <a:rPr lang="en-US" dirty="0" err="1" smtClean="0"/>
              <a:t>Parler</a:t>
            </a:r>
            <a:r>
              <a:rPr lang="en-US" baseline="0" dirty="0" smtClean="0"/>
              <a:t> </a:t>
            </a:r>
            <a:r>
              <a:rPr lang="en-US" baseline="0" dirty="0" err="1" smtClean="0"/>
              <a:t>ici</a:t>
            </a:r>
            <a:r>
              <a:rPr lang="en-US" baseline="0" dirty="0" smtClean="0"/>
              <a:t> du </a:t>
            </a:r>
            <a:r>
              <a:rPr lang="en-US" baseline="0" dirty="0" err="1" smtClean="0"/>
              <a:t>positionnement</a:t>
            </a:r>
            <a:r>
              <a:rPr lang="en-US" baseline="0" dirty="0" smtClean="0"/>
              <a:t> avec la co-simulation</a:t>
            </a:r>
            <a:endParaRPr lang="en-US" dirty="0" smtClean="0"/>
          </a:p>
          <a:p>
            <a:endParaRPr lang="en-US" dirty="0" smtClean="0"/>
          </a:p>
        </p:txBody>
      </p:sp>
      <p:sp>
        <p:nvSpPr>
          <p:cNvPr id="4" name="Slide Number Placeholder 3"/>
          <p:cNvSpPr>
            <a:spLocks noGrp="1"/>
          </p:cNvSpPr>
          <p:nvPr>
            <p:ph type="sldNum" sz="quarter" idx="10"/>
          </p:nvPr>
        </p:nvSpPr>
        <p:spPr/>
        <p:txBody>
          <a:bodyPr/>
          <a:lstStyle/>
          <a:p>
            <a:pPr>
              <a:defRPr/>
            </a:pPr>
            <a:fld id="{C58D6D6C-7C51-EF4C-A178-17CB94EE23FE}" type="slidenum">
              <a:rPr lang="fr-FR" smtClean="0">
                <a:solidFill>
                  <a:prstClr val="black"/>
                </a:solidFill>
                <a:latin typeface="Calibri"/>
              </a:rPr>
              <a:pPr>
                <a:defRPr/>
              </a:pPr>
              <a:t>6</a:t>
            </a:fld>
            <a:endParaRPr lang="fr-FR">
              <a:solidFill>
                <a:prstClr val="black"/>
              </a:solidFill>
              <a:latin typeface="Calibri"/>
            </a:endParaRPr>
          </a:p>
        </p:txBody>
      </p:sp>
    </p:spTree>
    <p:extLst>
      <p:ext uri="{BB962C8B-B14F-4D97-AF65-F5344CB8AC3E}">
        <p14:creationId xmlns:p14="http://schemas.microsoft.com/office/powerpoint/2010/main" val="5565418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err="1" smtClean="0"/>
              <a:t>Oldie</a:t>
            </a:r>
            <a:r>
              <a:rPr lang="fr-FR" dirty="0" smtClean="0"/>
              <a:t> but </a:t>
            </a:r>
            <a:r>
              <a:rPr lang="fr-FR" dirty="0" err="1" smtClean="0"/>
              <a:t>goodie</a:t>
            </a:r>
            <a:endParaRPr lang="fr-FR" dirty="0"/>
          </a:p>
        </p:txBody>
      </p:sp>
      <p:sp>
        <p:nvSpPr>
          <p:cNvPr id="4" name="Espace réservé du numéro de diapositive 3"/>
          <p:cNvSpPr>
            <a:spLocks noGrp="1"/>
          </p:cNvSpPr>
          <p:nvPr>
            <p:ph type="sldNum" sz="quarter" idx="10"/>
          </p:nvPr>
        </p:nvSpPr>
        <p:spPr/>
        <p:txBody>
          <a:bodyPr/>
          <a:lstStyle/>
          <a:p>
            <a:fld id="{A6306D47-C2F9-4FC2-AAA7-63ADC8F2A558}" type="slidenum">
              <a:rPr lang="fr-FR" smtClean="0">
                <a:solidFill>
                  <a:prstClr val="black"/>
                </a:solidFill>
              </a:rPr>
              <a:pPr/>
              <a:t>7</a:t>
            </a:fld>
            <a:endParaRPr lang="fr-FR">
              <a:solidFill>
                <a:prstClr val="black"/>
              </a:solidFill>
            </a:endParaRPr>
          </a:p>
        </p:txBody>
      </p:sp>
    </p:spTree>
    <p:extLst>
      <p:ext uri="{BB962C8B-B14F-4D97-AF65-F5344CB8AC3E}">
        <p14:creationId xmlns:p14="http://schemas.microsoft.com/office/powerpoint/2010/main" val="21153551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A6306D47-C2F9-4FC2-AAA7-63ADC8F2A558}" type="slidenum">
              <a:rPr lang="fr-FR" smtClean="0"/>
              <a:t>17</a:t>
            </a:fld>
            <a:endParaRPr lang="fr-FR"/>
          </a:p>
        </p:txBody>
      </p:sp>
    </p:spTree>
    <p:extLst>
      <p:ext uri="{BB962C8B-B14F-4D97-AF65-F5344CB8AC3E}">
        <p14:creationId xmlns:p14="http://schemas.microsoft.com/office/powerpoint/2010/main" val="4306440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A6306D47-C2F9-4FC2-AAA7-63ADC8F2A558}" type="slidenum">
              <a:rPr lang="fr-FR" smtClean="0"/>
              <a:t>18</a:t>
            </a:fld>
            <a:endParaRPr lang="fr-FR"/>
          </a:p>
        </p:txBody>
      </p:sp>
    </p:spTree>
    <p:extLst>
      <p:ext uri="{BB962C8B-B14F-4D97-AF65-F5344CB8AC3E}">
        <p14:creationId xmlns:p14="http://schemas.microsoft.com/office/powerpoint/2010/main" val="17248559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A6306D47-C2F9-4FC2-AAA7-63ADC8F2A558}" type="slidenum">
              <a:rPr lang="fr-FR" smtClean="0"/>
              <a:t>21</a:t>
            </a:fld>
            <a:endParaRPr lang="fr-FR"/>
          </a:p>
        </p:txBody>
      </p:sp>
    </p:spTree>
    <p:extLst>
      <p:ext uri="{BB962C8B-B14F-4D97-AF65-F5344CB8AC3E}">
        <p14:creationId xmlns:p14="http://schemas.microsoft.com/office/powerpoint/2010/main" val="10531095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A6306D47-C2F9-4FC2-AAA7-63ADC8F2A558}" type="slidenum">
              <a:rPr lang="fr-FR" smtClean="0"/>
              <a:t>25</a:t>
            </a:fld>
            <a:endParaRPr lang="fr-FR"/>
          </a:p>
        </p:txBody>
      </p:sp>
    </p:spTree>
    <p:extLst>
      <p:ext uri="{BB962C8B-B14F-4D97-AF65-F5344CB8AC3E}">
        <p14:creationId xmlns:p14="http://schemas.microsoft.com/office/powerpoint/2010/main" val="19427158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20.jpeg"/></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18.jpeg"/></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5.png"/></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10.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10.png"/></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0.png"/></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5.xml"/><Relationship Id="rId2" Type="http://schemas.openxmlformats.org/officeDocument/2006/relationships/image" Target="../media/image10.png"/></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jpe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0.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2.jpe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4.jpe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6.jpe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8.jpeg"/></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pic>
        <p:nvPicPr>
          <p:cNvPr id="4" name="Picture 10" descr="fond_couv_1"/>
          <p:cNvPicPr>
            <a:picLocks noChangeAspect="1" noChangeArrowheads="1"/>
          </p:cNvPicPr>
          <p:nvPr/>
        </p:nvPicPr>
        <p:blipFill>
          <a:blip r:embed="rId2" cstate="screen"/>
          <a:stretch>
            <a:fillRect/>
          </a:stretch>
        </p:blipFill>
        <p:spPr bwMode="auto">
          <a:xfrm>
            <a:off x="2032" y="0"/>
            <a:ext cx="9139938" cy="6858000"/>
          </a:xfrm>
          <a:prstGeom prst="rect">
            <a:avLst/>
          </a:prstGeom>
          <a:noFill/>
          <a:ln w="9525">
            <a:noFill/>
            <a:miter lim="800000"/>
            <a:headEnd/>
            <a:tailEnd/>
          </a:ln>
        </p:spPr>
      </p:pic>
      <p:sp>
        <p:nvSpPr>
          <p:cNvPr id="48132" name="Rectangle 4"/>
          <p:cNvSpPr>
            <a:spLocks noGrp="1" noChangeArrowheads="1"/>
          </p:cNvSpPr>
          <p:nvPr>
            <p:ph type="ctrTitle"/>
          </p:nvPr>
        </p:nvSpPr>
        <p:spPr bwMode="white">
          <a:xfrm>
            <a:off x="1006475" y="2924175"/>
            <a:ext cx="7626350" cy="1976438"/>
          </a:xfrm>
        </p:spPr>
        <p:txBody>
          <a:bodyPr anchor="b"/>
          <a:lstStyle>
            <a:lvl1pPr>
              <a:lnSpc>
                <a:spcPct val="90000"/>
              </a:lnSpc>
              <a:defRPr sz="3800"/>
            </a:lvl1pPr>
          </a:lstStyle>
          <a:p>
            <a:pPr lvl="0"/>
            <a:r>
              <a:rPr lang="fr-FR" noProof="0" smtClean="0"/>
              <a:t>Modifiez le style du titre</a:t>
            </a:r>
          </a:p>
        </p:txBody>
      </p:sp>
      <p:sp>
        <p:nvSpPr>
          <p:cNvPr id="48133" name="Rectangle 5"/>
          <p:cNvSpPr>
            <a:spLocks noGrp="1" noChangeArrowheads="1"/>
          </p:cNvSpPr>
          <p:nvPr>
            <p:ph type="subTitle" idx="1"/>
          </p:nvPr>
        </p:nvSpPr>
        <p:spPr bwMode="white">
          <a:xfrm>
            <a:off x="1006475" y="4965700"/>
            <a:ext cx="7626350" cy="1435100"/>
          </a:xfrm>
        </p:spPr>
        <p:txBody>
          <a:bodyPr/>
          <a:lstStyle>
            <a:lvl1pPr>
              <a:lnSpc>
                <a:spcPct val="100000"/>
              </a:lnSpc>
              <a:defRPr sz="2300" b="1"/>
            </a:lvl1pPr>
          </a:lstStyle>
          <a:p>
            <a:pPr lvl="0"/>
            <a:r>
              <a:rPr lang="fr-FR" noProof="0" smtClean="0"/>
              <a:t>Modifiez le style des sous-titres du masque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texte vertical 2"/>
          <p:cNvSpPr>
            <a:spLocks noGrp="1"/>
          </p:cNvSpPr>
          <p:nvPr>
            <p:ph type="body" orient="vert" idx="1"/>
          </p:nvPr>
        </p:nvSpPr>
        <p:spPr/>
        <p:txBody>
          <a:bodyPr vert="eaVert"/>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10"/>
          <p:cNvSpPr>
            <a:spLocks noGrp="1" noChangeArrowheads="1"/>
          </p:cNvSpPr>
          <p:nvPr>
            <p:ph type="sldNum" sz="quarter" idx="12"/>
          </p:nvPr>
        </p:nvSpPr>
        <p:spPr>
          <a:ln/>
        </p:spPr>
        <p:txBody>
          <a:bodyPr/>
          <a:lstStyle>
            <a:lvl1pPr>
              <a:defRPr/>
            </a:lvl1pPr>
          </a:lstStyle>
          <a:p>
            <a:pPr>
              <a:defRPr/>
            </a:pPr>
            <a:r>
              <a:rPr lang="fr-FR"/>
              <a:t>- </a:t>
            </a:r>
            <a:fld id="{866F860D-294A-4CE7-BE1D-B7CBC03ABED9}" type="slidenum">
              <a:rPr lang="fr-FR"/>
              <a:pPr>
                <a:defRPr/>
              </a:pPr>
              <a:t>‹#›</a:t>
            </a:fld>
            <a:endParaRPr lang="fr-F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endParaRPr lang="fr-FR"/>
          </a:p>
        </p:txBody>
      </p:sp>
      <p:sp>
        <p:nvSpPr>
          <p:cNvPr id="3"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4" name="Rectangle 8"/>
          <p:cNvSpPr>
            <a:spLocks noGrp="1" noChangeArrowheads="1"/>
          </p:cNvSpPr>
          <p:nvPr>
            <p:ph type="sldNum" sz="quarter" idx="12"/>
          </p:nvPr>
        </p:nvSpPr>
        <p:spPr>
          <a:ln/>
        </p:spPr>
        <p:txBody>
          <a:bodyPr/>
          <a:lstStyle>
            <a:lvl1pPr>
              <a:defRPr/>
            </a:lvl1pPr>
          </a:lstStyle>
          <a:p>
            <a:pPr>
              <a:defRPr/>
            </a:pPr>
            <a:r>
              <a:rPr lang="fr-FR"/>
              <a:t>- </a:t>
            </a:r>
            <a:fld id="{6C28BF0B-9B5F-4221-8855-72E4D0C970C5}" type="slidenum">
              <a:rPr lang="fr-FR"/>
              <a:pPr>
                <a:defRPr/>
              </a:pPr>
              <a:t>‹#›</a:t>
            </a:fld>
            <a:endParaRPr lang="fr-F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2" y="273050"/>
            <a:ext cx="3008313" cy="1162050"/>
          </a:xfrm>
        </p:spPr>
        <p:txBody>
          <a:bodyPr anchor="b"/>
          <a:lstStyle>
            <a:lvl1pPr algn="l">
              <a:defRPr sz="2000" b="1"/>
            </a:lvl1pPr>
          </a:lstStyle>
          <a:p>
            <a:r>
              <a:rPr lang="fr-FR" smtClean="0"/>
              <a:t>Cliquez et modifiez le titre</a:t>
            </a:r>
            <a:endParaRPr lang="fr-FR"/>
          </a:p>
        </p:txBody>
      </p:sp>
      <p:sp>
        <p:nvSpPr>
          <p:cNvPr id="4" name="Espace réservé du texte 3"/>
          <p:cNvSpPr>
            <a:spLocks noGrp="1"/>
          </p:cNvSpPr>
          <p:nvPr>
            <p:ph type="body" sz="half" idx="2"/>
          </p:nvPr>
        </p:nvSpPr>
        <p:spPr>
          <a:xfrm>
            <a:off x="457202" y="1435101"/>
            <a:ext cx="3008313" cy="4691063"/>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7" name="Rectangle 8"/>
          <p:cNvSpPr>
            <a:spLocks noGrp="1" noChangeArrowheads="1"/>
          </p:cNvSpPr>
          <p:nvPr>
            <p:ph type="sldNum" sz="quarter" idx="12"/>
          </p:nvPr>
        </p:nvSpPr>
        <p:spPr>
          <a:ln/>
        </p:spPr>
        <p:txBody>
          <a:bodyPr/>
          <a:lstStyle>
            <a:lvl1pPr>
              <a:defRPr/>
            </a:lvl1pPr>
          </a:lstStyle>
          <a:p>
            <a:pPr>
              <a:defRPr/>
            </a:pPr>
            <a:r>
              <a:rPr lang="fr-FR"/>
              <a:t>- </a:t>
            </a:r>
            <a:fld id="{7A33EBB4-3945-42AF-A5B8-B8A169A61719}" type="slidenum">
              <a:rPr lang="fr-FR"/>
              <a:pPr>
                <a:defRPr/>
              </a:pPr>
              <a:t>‹#›</a:t>
            </a:fld>
            <a:endParaRPr lang="fr-FR"/>
          </a:p>
        </p:txBody>
      </p:sp>
      <p:sp>
        <p:nvSpPr>
          <p:cNvPr id="8" name="Espace réservé du contenu 2"/>
          <p:cNvSpPr>
            <a:spLocks noGrp="1"/>
          </p:cNvSpPr>
          <p:nvPr>
            <p:ph sz="half" idx="13"/>
          </p:nvPr>
        </p:nvSpPr>
        <p:spPr>
          <a:xfrm>
            <a:off x="4572000" y="331122"/>
            <a:ext cx="4188542" cy="5759962"/>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smtClean="0"/>
              <a:t>Cliquez et modifiez le titre</a:t>
            </a:r>
            <a:endParaRPr lang="fr-FR"/>
          </a:p>
        </p:txBody>
      </p:sp>
      <p:sp>
        <p:nvSpPr>
          <p:cNvPr id="3" name="Espace réservé pour une image  2"/>
          <p:cNvSpPr>
            <a:spLocks noGrp="1"/>
          </p:cNvSpPr>
          <p:nvPr>
            <p:ph type="pic" idx="1"/>
          </p:nvPr>
        </p:nvSpPr>
        <p:spPr>
          <a:xfrm>
            <a:off x="1792288" y="612775"/>
            <a:ext cx="5486400" cy="4114800"/>
          </a:xfrm>
          <a:prstGeom prst="rect">
            <a:avLst/>
          </a:prstGeom>
        </p:spPr>
        <p:txBody>
          <a:bodyPr lIns="91425" tIns="45713" rIns="91425" bIns="45713"/>
          <a:lstStyle>
            <a:lvl1pPr marL="0" indent="0">
              <a:buNone/>
              <a:defRPr sz="3200"/>
            </a:lvl1pPr>
            <a:lvl2pPr marL="457130" indent="0">
              <a:buNone/>
              <a:defRPr sz="2800"/>
            </a:lvl2pPr>
            <a:lvl3pPr marL="914259" indent="0">
              <a:buNone/>
              <a:defRPr sz="2400"/>
            </a:lvl3pPr>
            <a:lvl4pPr marL="1371390" indent="0">
              <a:buNone/>
              <a:defRPr sz="2000"/>
            </a:lvl4pPr>
            <a:lvl5pPr marL="1828519" indent="0">
              <a:buNone/>
              <a:defRPr sz="2000"/>
            </a:lvl5pPr>
            <a:lvl6pPr marL="2285649" indent="0">
              <a:buNone/>
              <a:defRPr sz="2000"/>
            </a:lvl6pPr>
            <a:lvl7pPr marL="2742780" indent="0">
              <a:buNone/>
              <a:defRPr sz="2000"/>
            </a:lvl7pPr>
            <a:lvl8pPr marL="3199908" indent="0">
              <a:buNone/>
              <a:defRPr sz="2000"/>
            </a:lvl8pPr>
            <a:lvl9pPr marL="3657039" indent="0">
              <a:buNone/>
              <a:defRPr sz="2000"/>
            </a:lvl9pPr>
          </a:lstStyle>
          <a:p>
            <a:pPr lvl="0"/>
            <a:endParaRPr lang="fr-FR" noProof="0" smtClean="0"/>
          </a:p>
        </p:txBody>
      </p:sp>
      <p:sp>
        <p:nvSpPr>
          <p:cNvPr id="4" name="Espace réservé du texte 3"/>
          <p:cNvSpPr>
            <a:spLocks noGrp="1"/>
          </p:cNvSpPr>
          <p:nvPr>
            <p:ph type="body" sz="half" idx="2"/>
          </p:nvPr>
        </p:nvSpPr>
        <p:spPr>
          <a:xfrm>
            <a:off x="1792288" y="5367338"/>
            <a:ext cx="5486400" cy="804862"/>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7" name="Rectangle 8"/>
          <p:cNvSpPr>
            <a:spLocks noGrp="1" noChangeArrowheads="1"/>
          </p:cNvSpPr>
          <p:nvPr>
            <p:ph type="sldNum" sz="quarter" idx="12"/>
          </p:nvPr>
        </p:nvSpPr>
        <p:spPr>
          <a:ln/>
        </p:spPr>
        <p:txBody>
          <a:bodyPr/>
          <a:lstStyle>
            <a:lvl1pPr>
              <a:defRPr/>
            </a:lvl1pPr>
          </a:lstStyle>
          <a:p>
            <a:pPr>
              <a:defRPr/>
            </a:pPr>
            <a:r>
              <a:rPr lang="fr-FR"/>
              <a:t>- </a:t>
            </a:r>
            <a:fld id="{C904ACD3-799D-4BE6-9F31-948BE2D12F24}" type="slidenum">
              <a:rPr lang="fr-FR"/>
              <a:pPr>
                <a:defRPr/>
              </a:pPr>
              <a:t>‹#›</a:t>
            </a:fld>
            <a:endParaRPr lang="fr-F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8CCF3D89-96BD-44C0-B099-9A47086BB2E5}" type="slidenum">
              <a:rPr lang="fr-FR"/>
              <a:pPr>
                <a:defRPr/>
              </a:pPr>
              <a:t>‹#›</a:t>
            </a:fld>
            <a:endParaRPr lang="fr-FR"/>
          </a:p>
        </p:txBody>
      </p:sp>
      <p:sp>
        <p:nvSpPr>
          <p:cNvPr id="7" name="Espace réservé du contenu 2"/>
          <p:cNvSpPr>
            <a:spLocks noGrp="1"/>
          </p:cNvSpPr>
          <p:nvPr>
            <p:ph sz="half" idx="13"/>
          </p:nvPr>
        </p:nvSpPr>
        <p:spPr>
          <a:xfrm rot="5400000">
            <a:off x="3086623" y="115750"/>
            <a:ext cx="3694113" cy="7861581"/>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7005638" y="350838"/>
            <a:ext cx="1884362" cy="6069012"/>
          </a:xfrm>
        </p:spPr>
        <p:txBody>
          <a:bodyPr vert="eaVert"/>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310EFCE8-B2FB-4E4B-96C4-119BB80E853F}" type="slidenum">
              <a:rPr lang="fr-FR"/>
              <a:pPr>
                <a:defRPr/>
              </a:pPr>
              <a:t>‹#›</a:t>
            </a:fld>
            <a:endParaRPr lang="fr-FR"/>
          </a:p>
        </p:txBody>
      </p:sp>
      <p:sp>
        <p:nvSpPr>
          <p:cNvPr id="7" name="Espace réservé du contenu 2"/>
          <p:cNvSpPr>
            <a:spLocks noGrp="1"/>
          </p:cNvSpPr>
          <p:nvPr>
            <p:ph sz="half" idx="13"/>
          </p:nvPr>
        </p:nvSpPr>
        <p:spPr>
          <a:xfrm rot="5400000">
            <a:off x="858630" y="335991"/>
            <a:ext cx="5347904" cy="5767309"/>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pic>
        <p:nvPicPr>
          <p:cNvPr id="4" name="Picture 7" descr="fond_chapitre_orange"/>
          <p:cNvPicPr>
            <a:picLocks noChangeAspect="1" noChangeArrowheads="1"/>
          </p:cNvPicPr>
          <p:nvPr/>
        </p:nvPicPr>
        <p:blipFill>
          <a:blip r:embed="rId2" cstate="screen"/>
          <a:srcRect/>
          <a:stretch>
            <a:fillRect/>
          </a:stretch>
        </p:blipFill>
        <p:spPr bwMode="auto">
          <a:xfrm>
            <a:off x="0" y="0"/>
            <a:ext cx="9144000" cy="6858000"/>
          </a:xfrm>
          <a:prstGeom prst="rect">
            <a:avLst/>
          </a:prstGeom>
          <a:noFill/>
          <a:ln w="9525">
            <a:noFill/>
            <a:miter lim="800000"/>
            <a:headEnd/>
            <a:tailEnd/>
          </a:ln>
        </p:spPr>
      </p:pic>
      <p:sp>
        <p:nvSpPr>
          <p:cNvPr id="22532" name="Rectangle 4"/>
          <p:cNvSpPr>
            <a:spLocks noGrp="1" noChangeArrowheads="1"/>
          </p:cNvSpPr>
          <p:nvPr>
            <p:ph type="ctrTitle"/>
          </p:nvPr>
        </p:nvSpPr>
        <p:spPr bwMode="white">
          <a:xfrm>
            <a:off x="1349375" y="3429003"/>
            <a:ext cx="7486650" cy="696913"/>
          </a:xfrm>
        </p:spPr>
        <p:txBody>
          <a:bodyPr anchor="b"/>
          <a:lstStyle>
            <a:lvl1pPr>
              <a:defRPr sz="3300">
                <a:solidFill>
                  <a:schemeClr val="bg1"/>
                </a:solidFill>
              </a:defRPr>
            </a:lvl1pPr>
          </a:lstStyle>
          <a:p>
            <a:pPr lvl="0"/>
            <a:r>
              <a:rPr lang="fr-FR" noProof="0" smtClean="0"/>
              <a:t>Cliquez pour modifier le style du titre</a:t>
            </a:r>
          </a:p>
        </p:txBody>
      </p:sp>
      <p:sp>
        <p:nvSpPr>
          <p:cNvPr id="22533" name="Rectangle 5"/>
          <p:cNvSpPr>
            <a:spLocks noGrp="1" noChangeArrowheads="1"/>
          </p:cNvSpPr>
          <p:nvPr>
            <p:ph type="subTitle" idx="1"/>
          </p:nvPr>
        </p:nvSpPr>
        <p:spPr bwMode="white">
          <a:xfrm>
            <a:off x="1349375" y="4191000"/>
            <a:ext cx="7486650" cy="2209800"/>
          </a:xfrm>
          <a:prstGeom prst="rect">
            <a:avLst/>
          </a:prstGeom>
        </p:spPr>
        <p:txBody>
          <a:bodyPr lIns="0" tIns="0" rIns="0" bIns="0"/>
          <a:lstStyle>
            <a:lvl1pPr marL="0" indent="0">
              <a:lnSpc>
                <a:spcPct val="100000"/>
              </a:lnSpc>
              <a:buNone/>
              <a:defRPr sz="2300" b="1">
                <a:solidFill>
                  <a:schemeClr val="bg1"/>
                </a:solidFill>
              </a:defRPr>
            </a:lvl1pPr>
          </a:lstStyle>
          <a:p>
            <a:pPr lvl="0"/>
            <a:r>
              <a:rPr lang="fr-FR" noProof="0" dirty="0" smtClean="0"/>
              <a:t>Cliquez pour modifier le style des sous-titres du masque</a:t>
            </a:r>
          </a:p>
        </p:txBody>
      </p:sp>
      <p:sp>
        <p:nvSpPr>
          <p:cNvPr id="5" name="Rectangle 3"/>
          <p:cNvSpPr>
            <a:spLocks noGrp="1" noChangeArrowheads="1"/>
          </p:cNvSpPr>
          <p:nvPr>
            <p:ph type="ftr" sz="quarter" idx="10"/>
          </p:nvPr>
        </p:nvSpPr>
        <p:spPr bwMode="gray"/>
        <p:txBody>
          <a:bodyPr/>
          <a:lstStyle>
            <a:lvl1pPr>
              <a:defRPr>
                <a:solidFill>
                  <a:schemeClr val="tx2"/>
                </a:solidFill>
              </a:defRPr>
            </a:lvl1pPr>
          </a:lstStyle>
          <a:p>
            <a:pPr>
              <a:defRPr/>
            </a:pPr>
            <a:r>
              <a:rPr lang="en-US" smtClean="0"/>
              <a:t>Automating the Formalization of Product Comparison Matrices</a:t>
            </a:r>
            <a:endParaRPr lang="fr-FR"/>
          </a:p>
        </p:txBody>
      </p:sp>
      <p:sp>
        <p:nvSpPr>
          <p:cNvPr id="6" name="Rectangle 6"/>
          <p:cNvSpPr>
            <a:spLocks noGrp="1" noChangeArrowheads="1"/>
          </p:cNvSpPr>
          <p:nvPr>
            <p:ph type="dt" sz="half" idx="11"/>
          </p:nvPr>
        </p:nvSpPr>
        <p:spPr bwMode="gray">
          <a:xfrm>
            <a:off x="6578603" y="6488113"/>
            <a:ext cx="2011363" cy="273050"/>
          </a:xfrm>
        </p:spPr>
        <p:txBody>
          <a:bodyPr/>
          <a:lstStyle>
            <a:lvl1pPr>
              <a:defRPr>
                <a:solidFill>
                  <a:schemeClr val="tx2"/>
                </a:solidFill>
              </a:defRPr>
            </a:lvl1pPr>
          </a:lstStyle>
          <a:p>
            <a:pPr>
              <a:defRPr/>
            </a:pPr>
            <a:endParaRPr lang="fr-FR"/>
          </a:p>
        </p:txBody>
      </p:sp>
      <p:sp>
        <p:nvSpPr>
          <p:cNvPr id="7" name="Rectangle 8"/>
          <p:cNvSpPr>
            <a:spLocks noGrp="1" noChangeArrowheads="1"/>
          </p:cNvSpPr>
          <p:nvPr>
            <p:ph type="sldNum" sz="quarter" idx="12"/>
          </p:nvPr>
        </p:nvSpPr>
        <p:spPr bwMode="gray"/>
        <p:txBody>
          <a:bodyPr/>
          <a:lstStyle>
            <a:lvl1pPr>
              <a:defRPr>
                <a:solidFill>
                  <a:schemeClr val="tx2"/>
                </a:solidFill>
              </a:defRPr>
            </a:lvl1pPr>
          </a:lstStyle>
          <a:p>
            <a:pPr>
              <a:defRPr/>
            </a:pPr>
            <a:r>
              <a:rPr lang="fr-FR"/>
              <a:t>- </a:t>
            </a:r>
            <a:fld id="{5D89659B-47F0-4051-B8C2-F34B6A3C1395}" type="slidenum">
              <a:rPr lang="fr-FR"/>
              <a:pPr>
                <a:defRPr/>
              </a:pPr>
              <a:t>‹#›</a:t>
            </a:fld>
            <a:endParaRPr lang="fr-F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6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4"/>
          <p:cNvSpPr>
            <a:spLocks noGrp="1" noChangeArrowheads="1"/>
          </p:cNvSpPr>
          <p:nvPr>
            <p:ph type="dt" sz="half" idx="14"/>
          </p:nvPr>
        </p:nvSpPr>
        <p:spPr>
          <a:ln/>
        </p:spPr>
        <p:txBody>
          <a:bodyPr/>
          <a:lstStyle>
            <a:lvl1pPr>
              <a:defRPr/>
            </a:lvl1pPr>
          </a:lstStyle>
          <a:p>
            <a:pPr>
              <a:defRPr/>
            </a:pPr>
            <a:endParaRPr lang="fr-FR"/>
          </a:p>
        </p:txBody>
      </p:sp>
      <p:sp>
        <p:nvSpPr>
          <p:cNvPr id="5" name="Rectangle 5"/>
          <p:cNvSpPr>
            <a:spLocks noGrp="1" noChangeArrowheads="1"/>
          </p:cNvSpPr>
          <p:nvPr>
            <p:ph type="ftr" sz="quarter" idx="15"/>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9"/>
          <p:cNvSpPr>
            <a:spLocks noGrp="1" noChangeArrowheads="1"/>
          </p:cNvSpPr>
          <p:nvPr>
            <p:ph type="sldNum" sz="quarter" idx="16"/>
          </p:nvPr>
        </p:nvSpPr>
        <p:spPr>
          <a:ln/>
        </p:spPr>
        <p:txBody>
          <a:bodyPr/>
          <a:lstStyle>
            <a:lvl1pPr>
              <a:defRPr/>
            </a:lvl1pPr>
          </a:lstStyle>
          <a:p>
            <a:pPr>
              <a:defRPr/>
            </a:pPr>
            <a:r>
              <a:rPr lang="fr-FR"/>
              <a:t>- </a:t>
            </a:r>
            <a:fld id="{CCD8A327-4A42-4F42-8894-A6F43B7F265B}" type="slidenum">
              <a:rPr lang="fr-FR"/>
              <a:pPr>
                <a:defRPr/>
              </a:pPr>
              <a:t>‹#›</a:t>
            </a:fld>
            <a:endParaRPr lang="fr-FR"/>
          </a:p>
        </p:txBody>
      </p:sp>
      <p:sp>
        <p:nvSpPr>
          <p:cNvPr id="8" name="Espace réservé du contenu 2"/>
          <p:cNvSpPr>
            <a:spLocks noGrp="1"/>
          </p:cNvSpPr>
          <p:nvPr>
            <p:ph idx="1"/>
          </p:nvPr>
        </p:nvSpPr>
        <p:spPr>
          <a:xfrm>
            <a:off x="1349375" y="1988840"/>
            <a:ext cx="7540625" cy="4203700"/>
          </a:xfrm>
          <a:prstGeom prst="rect">
            <a:avLst/>
          </a:prstGeom>
        </p:spPr>
        <p:txBody>
          <a:bodyPr lIns="91425" tIns="45713" rIns="91425" bIns="45713"/>
          <a:lstStyle>
            <a:lvl1pPr algn="l" defTabSz="199995" rtl="0" fontAlgn="base">
              <a:lnSpc>
                <a:spcPct val="170000"/>
              </a:lnSpc>
              <a:spcBef>
                <a:spcPct val="0"/>
              </a:spcBef>
              <a:spcAft>
                <a:spcPct val="0"/>
              </a:spcAft>
              <a:buClr>
                <a:srgbClr val="FF0000"/>
              </a:buClr>
              <a:buFontTx/>
              <a:buNone/>
              <a:defRPr lang="fr-FR" sz="2200" dirty="0" smtClean="0">
                <a:solidFill>
                  <a:schemeClr val="tx2"/>
                </a:solidFill>
                <a:latin typeface="+mn-lt"/>
                <a:ea typeface="+mn-ea"/>
                <a:cs typeface="+mn-cs"/>
              </a:defRPr>
            </a:lvl1pPr>
            <a:lvl2pPr marL="361893" indent="352371">
              <a:buFont typeface="Arial" pitchFamily="34" charset="0"/>
              <a:buChar char="•"/>
              <a:defRPr sz="2200"/>
            </a:lvl2pPr>
            <a:lvl3pPr marL="1076160" indent="361893">
              <a:buFont typeface="Arial" pitchFamily="34" charset="0"/>
              <a:buNone/>
              <a:defRPr sz="2000"/>
            </a:lvl3pPr>
            <a:lvl4pPr marL="1438055" indent="371418">
              <a:buFont typeface="Arial" pitchFamily="34" charset="0"/>
              <a:buNone/>
              <a:defRPr lang="fr-FR" sz="1800" dirty="0" smtClean="0">
                <a:solidFill>
                  <a:schemeClr val="tx2"/>
                </a:solidFill>
                <a:latin typeface="+mn-lt"/>
                <a:ea typeface="ＭＳ Ｐゴシック" pitchFamily="23" charset="-128"/>
                <a:cs typeface="+mn-cs"/>
              </a:defRPr>
            </a:lvl4pPr>
            <a:lvl5pPr marL="1790425" indent="361893">
              <a:buFont typeface="Arial" pitchFamily="34" charset="0"/>
              <a:buNone/>
              <a:defRPr sz="1600"/>
            </a:lvl5pPr>
          </a:lstStyle>
          <a:p>
            <a:pPr lvl="0"/>
            <a:r>
              <a:rPr lang="fr-FR" dirty="0" smtClean="0"/>
              <a:t>Cliquez pour modifier les styles du texte du masque</a:t>
            </a:r>
          </a:p>
          <a:p>
            <a:pPr lvl="1"/>
            <a:r>
              <a:rPr lang="fr-FR" dirty="0" smtClean="0"/>
              <a:t>Liste</a:t>
            </a:r>
          </a:p>
          <a:p>
            <a:pPr lvl="1"/>
            <a:r>
              <a:rPr lang="fr-FR" dirty="0" smtClean="0"/>
              <a:t>…</a:t>
            </a:r>
          </a:p>
          <a:p>
            <a:pPr lvl="1"/>
            <a:endParaRPr lang="fr-FR" dirty="0" smtClean="0"/>
          </a:p>
          <a:p>
            <a:pPr lvl="2"/>
            <a:r>
              <a:rPr lang="fr-FR" dirty="0" smtClean="0"/>
              <a:t> </a:t>
            </a:r>
            <a:endParaRPr lang="fr-FR" dirty="0"/>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liste à puc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5"/>
          <p:cNvSpPr>
            <a:spLocks noGrp="1" noChangeArrowheads="1"/>
          </p:cNvSpPr>
          <p:nvPr>
            <p:ph type="dt" sz="half" idx="14"/>
          </p:nvPr>
        </p:nvSpPr>
        <p:spPr>
          <a:ln/>
        </p:spPr>
        <p:txBody>
          <a:bodyPr/>
          <a:lstStyle>
            <a:lvl1pPr>
              <a:defRPr/>
            </a:lvl1pPr>
          </a:lstStyle>
          <a:p>
            <a:pPr>
              <a:defRPr/>
            </a:pPr>
            <a:endParaRPr lang="fr-FR"/>
          </a:p>
        </p:txBody>
      </p:sp>
      <p:sp>
        <p:nvSpPr>
          <p:cNvPr id="5" name="Rectangle 6"/>
          <p:cNvSpPr>
            <a:spLocks noGrp="1" noChangeArrowheads="1"/>
          </p:cNvSpPr>
          <p:nvPr>
            <p:ph type="ftr" sz="quarter" idx="15"/>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6"/>
          </p:nvPr>
        </p:nvSpPr>
        <p:spPr>
          <a:ln/>
        </p:spPr>
        <p:txBody>
          <a:bodyPr/>
          <a:lstStyle>
            <a:lvl1pPr>
              <a:defRPr/>
            </a:lvl1pPr>
          </a:lstStyle>
          <a:p>
            <a:pPr>
              <a:defRPr/>
            </a:pPr>
            <a:r>
              <a:rPr lang="fr-FR"/>
              <a:t>- </a:t>
            </a:r>
            <a:fld id="{5CC93B46-292B-42F7-951C-C479D70CC244}" type="slidenum">
              <a:rPr lang="fr-FR"/>
              <a:pPr>
                <a:defRPr/>
              </a:pPr>
              <a:t>‹#›</a:t>
            </a:fld>
            <a:endParaRPr lang="fr-FR"/>
          </a:p>
        </p:txBody>
      </p:sp>
      <p:sp>
        <p:nvSpPr>
          <p:cNvPr id="8" name="Espace réservé du contenu 2"/>
          <p:cNvSpPr>
            <a:spLocks noGrp="1"/>
          </p:cNvSpPr>
          <p:nvPr>
            <p:ph idx="1"/>
          </p:nvPr>
        </p:nvSpPr>
        <p:spPr>
          <a:xfrm>
            <a:off x="1349375" y="2187575"/>
            <a:ext cx="7540625" cy="4203700"/>
          </a:xfrm>
          <a:prstGeom prst="rect">
            <a:avLst/>
          </a:prstGeom>
        </p:spPr>
        <p:txBody>
          <a:bodyPr lIns="91425" tIns="45713" rIns="91425" bIns="45713"/>
          <a:lstStyle>
            <a:lvl1pPr>
              <a:buClr>
                <a:srgbClr val="FF0000"/>
              </a:buClr>
              <a:defRPr lang="fr-FR" sz="2400" dirty="0" smtClean="0">
                <a:solidFill>
                  <a:schemeClr val="tx2"/>
                </a:solidFill>
                <a:latin typeface="+mn-lt"/>
                <a:ea typeface="+mn-ea"/>
                <a:cs typeface="+mn-cs"/>
              </a:defRPr>
            </a:lvl1pPr>
            <a:lvl2pPr marL="361893" indent="352371">
              <a:buFont typeface="Arial" pitchFamily="34" charset="0"/>
              <a:buChar char=""/>
              <a:defRPr lang="fr-FR" sz="2200" dirty="0" smtClean="0">
                <a:solidFill>
                  <a:schemeClr val="tx2"/>
                </a:solidFill>
                <a:latin typeface="+mn-lt"/>
                <a:ea typeface="ＭＳ Ｐゴシック" pitchFamily="23" charset="-128"/>
                <a:cs typeface="+mn-cs"/>
              </a:defRPr>
            </a:lvl2pPr>
            <a:lvl3pPr marL="1076160" indent="361893">
              <a:buFont typeface="Arial" pitchFamily="34" charset="0"/>
              <a:buChar char="•"/>
              <a:defRPr sz="2000"/>
            </a:lvl3pPr>
            <a:lvl4pPr marL="1438055" indent="371418">
              <a:defRPr lang="fr-FR" sz="1800" dirty="0" smtClean="0">
                <a:solidFill>
                  <a:schemeClr val="tx2"/>
                </a:solidFill>
                <a:latin typeface="+mn-lt"/>
                <a:ea typeface="ＭＳ Ｐゴシック" pitchFamily="23" charset="-128"/>
                <a:cs typeface="+mn-cs"/>
              </a:defRPr>
            </a:lvl4pPr>
            <a:lvl5pPr marL="1790425" indent="361893">
              <a:defRPr sz="1600"/>
            </a:lvl5pPr>
          </a:lstStyle>
          <a:p>
            <a:pPr lvl="0"/>
            <a:r>
              <a:rPr lang="fr-FR" dirty="0" smtClean="0"/>
              <a:t>Cliquez pour modifier les styles du texte du masque</a:t>
            </a:r>
          </a:p>
          <a:p>
            <a:pPr marL="361893" lvl="1" indent="371418" algn="l" rtl="0" eaLnBrk="0" fontAlgn="base" hangingPunct="0">
              <a:lnSpc>
                <a:spcPct val="125000"/>
              </a:lnSpc>
              <a:spcBef>
                <a:spcPct val="0"/>
              </a:spcBef>
              <a:spcAft>
                <a:spcPct val="0"/>
              </a:spcAft>
              <a:buClr>
                <a:schemeClr val="bg2"/>
              </a:buClr>
              <a:buFont typeface="Arial" pitchFamily="34" charset="0"/>
              <a:buChar char="–"/>
            </a:pPr>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3"/>
            <a:ext cx="7772400" cy="1362075"/>
          </a:xfrm>
        </p:spPr>
        <p:txBody>
          <a:bodyPr anchor="t"/>
          <a:lstStyle>
            <a:lvl1pPr algn="l">
              <a:defRPr sz="4000" b="1" cap="all"/>
            </a:lvl1pPr>
          </a:lstStyle>
          <a:p>
            <a:r>
              <a:rPr lang="fr-FR" smtClean="0"/>
              <a:t>Cliquez et modifiez le titre</a:t>
            </a:r>
            <a:endParaRPr lang="fr-FR"/>
          </a:p>
        </p:txBody>
      </p:sp>
      <p:sp>
        <p:nvSpPr>
          <p:cNvPr id="3" name="Espace réservé du texte 2"/>
          <p:cNvSpPr>
            <a:spLocks noGrp="1"/>
          </p:cNvSpPr>
          <p:nvPr>
            <p:ph type="body" idx="1"/>
          </p:nvPr>
        </p:nvSpPr>
        <p:spPr>
          <a:xfrm>
            <a:off x="722313" y="2906716"/>
            <a:ext cx="7772400" cy="1500187"/>
          </a:xfrm>
          <a:prstGeom prst="rect">
            <a:avLst/>
          </a:prstGeom>
        </p:spPr>
        <p:txBody>
          <a:bodyPr lIns="91425" tIns="45713" rIns="91425" bIns="45713" anchor="b"/>
          <a:lstStyle>
            <a:lvl1pPr marL="0" indent="0">
              <a:buNone/>
              <a:defRPr sz="2000"/>
            </a:lvl1pPr>
            <a:lvl2pPr marL="457130" indent="0">
              <a:buNone/>
              <a:defRPr sz="1800"/>
            </a:lvl2pPr>
            <a:lvl3pPr marL="914259" indent="0">
              <a:buNone/>
              <a:defRPr sz="1600"/>
            </a:lvl3pPr>
            <a:lvl4pPr marL="1371390" indent="0">
              <a:buNone/>
              <a:defRPr sz="1400"/>
            </a:lvl4pPr>
            <a:lvl5pPr marL="1828519" indent="0">
              <a:buNone/>
              <a:defRPr sz="1400"/>
            </a:lvl5pPr>
            <a:lvl6pPr marL="2285649" indent="0">
              <a:buNone/>
              <a:defRPr sz="1400"/>
            </a:lvl6pPr>
            <a:lvl7pPr marL="2742780" indent="0">
              <a:buNone/>
              <a:defRPr sz="1400"/>
            </a:lvl7pPr>
            <a:lvl8pPr marL="3199908" indent="0">
              <a:buNone/>
              <a:defRPr sz="1400"/>
            </a:lvl8pPr>
            <a:lvl9pPr marL="3657039" indent="0">
              <a:buNone/>
              <a:defRPr sz="1400"/>
            </a:lvl9pPr>
          </a:lstStyle>
          <a:p>
            <a:pPr lvl="0"/>
            <a:r>
              <a:rPr lang="fr-FR" smtClean="0"/>
              <a:t>Cliquez pour modifier les styles du texte du masque</a:t>
            </a: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42B384D3-89DE-4328-9A16-5300D4DCD93B}" type="slidenum">
              <a:rPr lang="fr-FR"/>
              <a:pPr>
                <a:defRPr/>
              </a:pPr>
              <a:t>‹#›</a:t>
            </a:fld>
            <a:endParaRPr lang="fr-F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7" name="Rectangle 8"/>
          <p:cNvSpPr>
            <a:spLocks noGrp="1" noChangeArrowheads="1"/>
          </p:cNvSpPr>
          <p:nvPr>
            <p:ph type="sldNum" sz="quarter" idx="12"/>
          </p:nvPr>
        </p:nvSpPr>
        <p:spPr>
          <a:ln/>
        </p:spPr>
        <p:txBody>
          <a:bodyPr/>
          <a:lstStyle>
            <a:lvl1pPr>
              <a:defRPr/>
            </a:lvl1pPr>
          </a:lstStyle>
          <a:p>
            <a:pPr>
              <a:defRPr/>
            </a:pPr>
            <a:r>
              <a:rPr lang="fr-FR"/>
              <a:t>- </a:t>
            </a:r>
            <a:fld id="{0C12ACA8-31EF-4CA5-AA57-95821EAAB283}" type="slidenum">
              <a:rPr lang="fr-FR"/>
              <a:pPr>
                <a:defRPr/>
              </a:pPr>
              <a:t>‹#›</a:t>
            </a:fld>
            <a:endParaRPr lang="fr-FR"/>
          </a:p>
        </p:txBody>
      </p:sp>
      <p:sp>
        <p:nvSpPr>
          <p:cNvPr id="10" name="Espace réservé du contenu 2"/>
          <p:cNvSpPr>
            <a:spLocks noGrp="1"/>
          </p:cNvSpPr>
          <p:nvPr>
            <p:ph sz="half" idx="1"/>
          </p:nvPr>
        </p:nvSpPr>
        <p:spPr>
          <a:xfrm>
            <a:off x="1349376" y="1673225"/>
            <a:ext cx="3694113" cy="4746625"/>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1" name="Espace réservé du contenu 2"/>
          <p:cNvSpPr>
            <a:spLocks noGrp="1"/>
          </p:cNvSpPr>
          <p:nvPr>
            <p:ph sz="half" idx="13"/>
          </p:nvPr>
        </p:nvSpPr>
        <p:spPr>
          <a:xfrm>
            <a:off x="5130800" y="1673225"/>
            <a:ext cx="3694113" cy="4746625"/>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7005638" y="474664"/>
            <a:ext cx="1884362" cy="5983287"/>
          </a:xfrm>
        </p:spPr>
        <p:txBody>
          <a:bodyPr vert="eaVert"/>
          <a:lstStyle/>
          <a:p>
            <a:r>
              <a:rPr lang="fr-FR" smtClean="0"/>
              <a:t>Modifiez le style du titre</a:t>
            </a:r>
            <a:endParaRPr lang="fr-FR"/>
          </a:p>
        </p:txBody>
      </p:sp>
      <p:sp>
        <p:nvSpPr>
          <p:cNvPr id="3" name="Espace réservé du texte vertical 2"/>
          <p:cNvSpPr>
            <a:spLocks noGrp="1"/>
          </p:cNvSpPr>
          <p:nvPr>
            <p:ph type="body" orient="vert" idx="1"/>
          </p:nvPr>
        </p:nvSpPr>
        <p:spPr>
          <a:xfrm>
            <a:off x="1349376" y="474664"/>
            <a:ext cx="5503863" cy="5983287"/>
          </a:xfrm>
        </p:spPr>
        <p:txBody>
          <a:bodyPr vert="eaVert"/>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10"/>
          <p:cNvSpPr>
            <a:spLocks noGrp="1" noChangeArrowheads="1"/>
          </p:cNvSpPr>
          <p:nvPr>
            <p:ph type="sldNum" sz="quarter" idx="12"/>
          </p:nvPr>
        </p:nvSpPr>
        <p:spPr>
          <a:ln/>
        </p:spPr>
        <p:txBody>
          <a:bodyPr/>
          <a:lstStyle>
            <a:lvl1pPr>
              <a:defRPr/>
            </a:lvl1pPr>
          </a:lstStyle>
          <a:p>
            <a:pPr>
              <a:defRPr/>
            </a:pPr>
            <a:r>
              <a:rPr lang="fr-FR"/>
              <a:t>- </a:t>
            </a:r>
            <a:fld id="{3E55A44E-46FB-483C-9632-6FF41985DE24}" type="slidenum">
              <a:rPr lang="fr-FR"/>
              <a:pPr>
                <a:defRPr/>
              </a:pPr>
              <a:t>‹#›</a:t>
            </a:fld>
            <a:endParaRPr lang="fr-F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1143000"/>
          </a:xfrm>
        </p:spPr>
        <p:txBody>
          <a:bodyPr/>
          <a:lstStyle>
            <a:lvl1pPr>
              <a:defRPr/>
            </a:lvl1pPr>
          </a:lstStyle>
          <a:p>
            <a:r>
              <a:rPr lang="fr-FR" smtClean="0"/>
              <a:t>Cliquez et modifiez le titre</a:t>
            </a:r>
            <a:endParaRPr lang="fr-FR"/>
          </a:p>
        </p:txBody>
      </p:sp>
      <p:sp>
        <p:nvSpPr>
          <p:cNvPr id="3" name="Espace réservé du texte 2"/>
          <p:cNvSpPr>
            <a:spLocks noGrp="1"/>
          </p:cNvSpPr>
          <p:nvPr>
            <p:ph type="body" idx="1"/>
          </p:nvPr>
        </p:nvSpPr>
        <p:spPr>
          <a:xfrm>
            <a:off x="457200" y="1535113"/>
            <a:ext cx="4040188" cy="639762"/>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smtClean="0"/>
              <a:t>Cliquez pour modifier les styles du texte du masque</a:t>
            </a:r>
          </a:p>
        </p:txBody>
      </p:sp>
      <p:sp>
        <p:nvSpPr>
          <p:cNvPr id="5" name="Espace réservé du texte 4"/>
          <p:cNvSpPr>
            <a:spLocks noGrp="1"/>
          </p:cNvSpPr>
          <p:nvPr>
            <p:ph type="body" sz="quarter" idx="3"/>
          </p:nvPr>
        </p:nvSpPr>
        <p:spPr>
          <a:xfrm>
            <a:off x="4645026" y="1535113"/>
            <a:ext cx="4041775" cy="639762"/>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smtClean="0"/>
              <a:t>Cliquez pour modifier les styles du texte du masque</a:t>
            </a:r>
          </a:p>
        </p:txBody>
      </p:sp>
      <p:sp>
        <p:nvSpPr>
          <p:cNvPr id="7" name="Rectangle 5"/>
          <p:cNvSpPr>
            <a:spLocks noGrp="1" noChangeArrowheads="1"/>
          </p:cNvSpPr>
          <p:nvPr>
            <p:ph type="dt" sz="half" idx="10"/>
          </p:nvPr>
        </p:nvSpPr>
        <p:spPr>
          <a:ln/>
        </p:spPr>
        <p:txBody>
          <a:bodyPr/>
          <a:lstStyle>
            <a:lvl1pPr>
              <a:defRPr/>
            </a:lvl1pPr>
          </a:lstStyle>
          <a:p>
            <a:pPr>
              <a:defRPr/>
            </a:pPr>
            <a:endParaRPr lang="fr-FR"/>
          </a:p>
        </p:txBody>
      </p:sp>
      <p:sp>
        <p:nvSpPr>
          <p:cNvPr id="8"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9" name="Rectangle 8"/>
          <p:cNvSpPr>
            <a:spLocks noGrp="1" noChangeArrowheads="1"/>
          </p:cNvSpPr>
          <p:nvPr>
            <p:ph type="sldNum" sz="quarter" idx="12"/>
          </p:nvPr>
        </p:nvSpPr>
        <p:spPr>
          <a:ln/>
        </p:spPr>
        <p:txBody>
          <a:bodyPr/>
          <a:lstStyle>
            <a:lvl1pPr>
              <a:defRPr/>
            </a:lvl1pPr>
          </a:lstStyle>
          <a:p>
            <a:pPr>
              <a:defRPr/>
            </a:pPr>
            <a:r>
              <a:rPr lang="fr-FR"/>
              <a:t>- </a:t>
            </a:r>
            <a:fld id="{C93B2AED-3A07-4029-8615-1A158CE863D7}" type="slidenum">
              <a:rPr lang="fr-FR"/>
              <a:pPr>
                <a:defRPr/>
              </a:pPr>
              <a:t>‹#›</a:t>
            </a:fld>
            <a:endParaRPr lang="fr-FR"/>
          </a:p>
        </p:txBody>
      </p:sp>
      <p:sp>
        <p:nvSpPr>
          <p:cNvPr id="12" name="Espace réservé du contenu 2"/>
          <p:cNvSpPr>
            <a:spLocks noGrp="1"/>
          </p:cNvSpPr>
          <p:nvPr>
            <p:ph sz="half" idx="13"/>
          </p:nvPr>
        </p:nvSpPr>
        <p:spPr>
          <a:xfrm>
            <a:off x="488138" y="2158412"/>
            <a:ext cx="4083862" cy="4250809"/>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3" name="Espace réservé du contenu 2"/>
          <p:cNvSpPr>
            <a:spLocks noGrp="1"/>
          </p:cNvSpPr>
          <p:nvPr>
            <p:ph sz="half" idx="14"/>
          </p:nvPr>
        </p:nvSpPr>
        <p:spPr>
          <a:xfrm>
            <a:off x="4572000" y="2190307"/>
            <a:ext cx="3955312" cy="4229543"/>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Rectangle 5"/>
          <p:cNvSpPr>
            <a:spLocks noGrp="1" noChangeArrowheads="1"/>
          </p:cNvSpPr>
          <p:nvPr>
            <p:ph type="dt" sz="half" idx="10"/>
          </p:nvPr>
        </p:nvSpPr>
        <p:spPr>
          <a:ln/>
        </p:spPr>
        <p:txBody>
          <a:bodyPr/>
          <a:lstStyle>
            <a:lvl1pPr>
              <a:defRPr/>
            </a:lvl1pPr>
          </a:lstStyle>
          <a:p>
            <a:pPr>
              <a:defRPr/>
            </a:pPr>
            <a:endParaRPr lang="fr-FR"/>
          </a:p>
        </p:txBody>
      </p:sp>
      <p:sp>
        <p:nvSpPr>
          <p:cNvPr id="4"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5" name="Rectangle 8"/>
          <p:cNvSpPr>
            <a:spLocks noGrp="1" noChangeArrowheads="1"/>
          </p:cNvSpPr>
          <p:nvPr>
            <p:ph type="sldNum" sz="quarter" idx="12"/>
          </p:nvPr>
        </p:nvSpPr>
        <p:spPr>
          <a:ln/>
        </p:spPr>
        <p:txBody>
          <a:bodyPr/>
          <a:lstStyle>
            <a:lvl1pPr>
              <a:defRPr/>
            </a:lvl1pPr>
          </a:lstStyle>
          <a:p>
            <a:pPr>
              <a:defRPr/>
            </a:pPr>
            <a:r>
              <a:rPr lang="fr-FR"/>
              <a:t>- </a:t>
            </a:r>
            <a:fld id="{1759C1DB-1F66-4272-8F5A-629A0D58AFE6}" type="slidenum">
              <a:rPr lang="fr-FR"/>
              <a:pPr>
                <a:defRPr/>
              </a:pPr>
              <a:t>‹#›</a:t>
            </a:fld>
            <a:endParaRPr lang="fr-F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endParaRPr lang="fr-FR"/>
          </a:p>
        </p:txBody>
      </p:sp>
      <p:sp>
        <p:nvSpPr>
          <p:cNvPr id="3"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4" name="Rectangle 8"/>
          <p:cNvSpPr>
            <a:spLocks noGrp="1" noChangeArrowheads="1"/>
          </p:cNvSpPr>
          <p:nvPr>
            <p:ph type="sldNum" sz="quarter" idx="12"/>
          </p:nvPr>
        </p:nvSpPr>
        <p:spPr>
          <a:ln/>
        </p:spPr>
        <p:txBody>
          <a:bodyPr/>
          <a:lstStyle>
            <a:lvl1pPr>
              <a:defRPr/>
            </a:lvl1pPr>
          </a:lstStyle>
          <a:p>
            <a:pPr>
              <a:defRPr/>
            </a:pPr>
            <a:r>
              <a:rPr lang="fr-FR"/>
              <a:t>- </a:t>
            </a:r>
            <a:fld id="{C50F47B8-3F38-47B3-98FC-4F7AF3F1379F}" type="slidenum">
              <a:rPr lang="fr-FR"/>
              <a:pPr>
                <a:defRPr/>
              </a:pPr>
              <a:t>‹#›</a:t>
            </a:fld>
            <a:endParaRPr lang="fr-F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2" y="273050"/>
            <a:ext cx="3008313" cy="1162050"/>
          </a:xfrm>
        </p:spPr>
        <p:txBody>
          <a:bodyPr anchor="b"/>
          <a:lstStyle>
            <a:lvl1pPr algn="l">
              <a:defRPr sz="2000" b="1"/>
            </a:lvl1pPr>
          </a:lstStyle>
          <a:p>
            <a:r>
              <a:rPr lang="fr-FR" smtClean="0"/>
              <a:t>Cliquez et modifiez le titre</a:t>
            </a:r>
            <a:endParaRPr lang="fr-FR"/>
          </a:p>
        </p:txBody>
      </p:sp>
      <p:sp>
        <p:nvSpPr>
          <p:cNvPr id="4" name="Espace réservé du texte 3"/>
          <p:cNvSpPr>
            <a:spLocks noGrp="1"/>
          </p:cNvSpPr>
          <p:nvPr>
            <p:ph type="body" sz="half" idx="2"/>
          </p:nvPr>
        </p:nvSpPr>
        <p:spPr>
          <a:xfrm>
            <a:off x="457202" y="1435101"/>
            <a:ext cx="3008313" cy="4691063"/>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7" name="Rectangle 8"/>
          <p:cNvSpPr>
            <a:spLocks noGrp="1" noChangeArrowheads="1"/>
          </p:cNvSpPr>
          <p:nvPr>
            <p:ph type="sldNum" sz="quarter" idx="12"/>
          </p:nvPr>
        </p:nvSpPr>
        <p:spPr>
          <a:ln/>
        </p:spPr>
        <p:txBody>
          <a:bodyPr/>
          <a:lstStyle>
            <a:lvl1pPr>
              <a:defRPr/>
            </a:lvl1pPr>
          </a:lstStyle>
          <a:p>
            <a:pPr>
              <a:defRPr/>
            </a:pPr>
            <a:r>
              <a:rPr lang="fr-FR"/>
              <a:t>- </a:t>
            </a:r>
            <a:fld id="{B333C5B7-3750-4A54-8586-C78723FAA0A7}" type="slidenum">
              <a:rPr lang="fr-FR"/>
              <a:pPr>
                <a:defRPr/>
              </a:pPr>
              <a:t>‹#›</a:t>
            </a:fld>
            <a:endParaRPr lang="fr-FR"/>
          </a:p>
        </p:txBody>
      </p:sp>
      <p:sp>
        <p:nvSpPr>
          <p:cNvPr id="8" name="Espace réservé du contenu 2"/>
          <p:cNvSpPr>
            <a:spLocks noGrp="1"/>
          </p:cNvSpPr>
          <p:nvPr>
            <p:ph sz="half" idx="13"/>
          </p:nvPr>
        </p:nvSpPr>
        <p:spPr>
          <a:xfrm>
            <a:off x="4572000" y="331122"/>
            <a:ext cx="4188542" cy="5759962"/>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smtClean="0"/>
              <a:t>Cliquez et modifiez le titre</a:t>
            </a:r>
            <a:endParaRPr lang="fr-FR"/>
          </a:p>
        </p:txBody>
      </p:sp>
      <p:sp>
        <p:nvSpPr>
          <p:cNvPr id="3" name="Espace réservé pour une image  2"/>
          <p:cNvSpPr>
            <a:spLocks noGrp="1"/>
          </p:cNvSpPr>
          <p:nvPr>
            <p:ph type="pic" idx="1"/>
          </p:nvPr>
        </p:nvSpPr>
        <p:spPr>
          <a:xfrm>
            <a:off x="1792288" y="612775"/>
            <a:ext cx="5486400" cy="4114800"/>
          </a:xfrm>
          <a:prstGeom prst="rect">
            <a:avLst/>
          </a:prstGeom>
        </p:spPr>
        <p:txBody>
          <a:bodyPr lIns="91425" tIns="45713" rIns="91425" bIns="45713"/>
          <a:lstStyle>
            <a:lvl1pPr marL="0" indent="0">
              <a:buNone/>
              <a:defRPr sz="3200"/>
            </a:lvl1pPr>
            <a:lvl2pPr marL="457130" indent="0">
              <a:buNone/>
              <a:defRPr sz="2800"/>
            </a:lvl2pPr>
            <a:lvl3pPr marL="914259" indent="0">
              <a:buNone/>
              <a:defRPr sz="2400"/>
            </a:lvl3pPr>
            <a:lvl4pPr marL="1371390" indent="0">
              <a:buNone/>
              <a:defRPr sz="2000"/>
            </a:lvl4pPr>
            <a:lvl5pPr marL="1828519" indent="0">
              <a:buNone/>
              <a:defRPr sz="2000"/>
            </a:lvl5pPr>
            <a:lvl6pPr marL="2285649" indent="0">
              <a:buNone/>
              <a:defRPr sz="2000"/>
            </a:lvl6pPr>
            <a:lvl7pPr marL="2742780" indent="0">
              <a:buNone/>
              <a:defRPr sz="2000"/>
            </a:lvl7pPr>
            <a:lvl8pPr marL="3199908" indent="0">
              <a:buNone/>
              <a:defRPr sz="2000"/>
            </a:lvl8pPr>
            <a:lvl9pPr marL="3657039" indent="0">
              <a:buNone/>
              <a:defRPr sz="2000"/>
            </a:lvl9pPr>
          </a:lstStyle>
          <a:p>
            <a:pPr lvl="0"/>
            <a:endParaRPr lang="fr-FR" noProof="0" smtClean="0"/>
          </a:p>
        </p:txBody>
      </p:sp>
      <p:sp>
        <p:nvSpPr>
          <p:cNvPr id="4" name="Espace réservé du texte 3"/>
          <p:cNvSpPr>
            <a:spLocks noGrp="1"/>
          </p:cNvSpPr>
          <p:nvPr>
            <p:ph type="body" sz="half" idx="2"/>
          </p:nvPr>
        </p:nvSpPr>
        <p:spPr>
          <a:xfrm>
            <a:off x="1792288" y="5367338"/>
            <a:ext cx="5486400" cy="804862"/>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7" name="Rectangle 8"/>
          <p:cNvSpPr>
            <a:spLocks noGrp="1" noChangeArrowheads="1"/>
          </p:cNvSpPr>
          <p:nvPr>
            <p:ph type="sldNum" sz="quarter" idx="12"/>
          </p:nvPr>
        </p:nvSpPr>
        <p:spPr>
          <a:ln/>
        </p:spPr>
        <p:txBody>
          <a:bodyPr/>
          <a:lstStyle>
            <a:lvl1pPr>
              <a:defRPr/>
            </a:lvl1pPr>
          </a:lstStyle>
          <a:p>
            <a:pPr>
              <a:defRPr/>
            </a:pPr>
            <a:r>
              <a:rPr lang="fr-FR"/>
              <a:t>- </a:t>
            </a:r>
            <a:fld id="{6AB48E4F-37F9-4F79-BBB9-0125FEC456F5}" type="slidenum">
              <a:rPr lang="fr-FR"/>
              <a:pPr>
                <a:defRPr/>
              </a:pPr>
              <a:t>‹#›</a:t>
            </a:fld>
            <a:endParaRPr lang="fr-F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B0580F09-B1EC-472E-AC88-3CFABA1BEBF2}" type="slidenum">
              <a:rPr lang="fr-FR"/>
              <a:pPr>
                <a:defRPr/>
              </a:pPr>
              <a:t>‹#›</a:t>
            </a:fld>
            <a:endParaRPr lang="fr-FR"/>
          </a:p>
        </p:txBody>
      </p:sp>
      <p:sp>
        <p:nvSpPr>
          <p:cNvPr id="7" name="Espace réservé du contenu 2"/>
          <p:cNvSpPr>
            <a:spLocks noGrp="1"/>
          </p:cNvSpPr>
          <p:nvPr>
            <p:ph sz="half" idx="13"/>
          </p:nvPr>
        </p:nvSpPr>
        <p:spPr>
          <a:xfrm rot="5400000">
            <a:off x="3086623" y="115750"/>
            <a:ext cx="3694113" cy="7861581"/>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7005638" y="350838"/>
            <a:ext cx="1884362" cy="6069012"/>
          </a:xfrm>
        </p:spPr>
        <p:txBody>
          <a:bodyPr vert="eaVert"/>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7852996F-463E-4774-935B-A3E0BE0F44F0}" type="slidenum">
              <a:rPr lang="fr-FR"/>
              <a:pPr>
                <a:defRPr/>
              </a:pPr>
              <a:t>‹#›</a:t>
            </a:fld>
            <a:endParaRPr lang="fr-FR"/>
          </a:p>
        </p:txBody>
      </p:sp>
      <p:sp>
        <p:nvSpPr>
          <p:cNvPr id="7" name="Espace réservé du contenu 2"/>
          <p:cNvSpPr>
            <a:spLocks noGrp="1"/>
          </p:cNvSpPr>
          <p:nvPr>
            <p:ph sz="half" idx="13"/>
          </p:nvPr>
        </p:nvSpPr>
        <p:spPr>
          <a:xfrm rot="5400000">
            <a:off x="851256" y="328617"/>
            <a:ext cx="5362652" cy="5767309"/>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pic>
        <p:nvPicPr>
          <p:cNvPr id="4" name="Picture 7" descr="fond_chapitre_kaki"/>
          <p:cNvPicPr>
            <a:picLocks noChangeAspect="1" noChangeArrowheads="1"/>
          </p:cNvPicPr>
          <p:nvPr/>
        </p:nvPicPr>
        <p:blipFill>
          <a:blip r:embed="rId2" cstate="screen"/>
          <a:srcRect/>
          <a:stretch>
            <a:fillRect/>
          </a:stretch>
        </p:blipFill>
        <p:spPr bwMode="auto">
          <a:xfrm>
            <a:off x="0" y="0"/>
            <a:ext cx="9144000" cy="6858000"/>
          </a:xfrm>
          <a:prstGeom prst="rect">
            <a:avLst/>
          </a:prstGeom>
          <a:noFill/>
          <a:ln w="9525">
            <a:noFill/>
            <a:miter lim="800000"/>
            <a:headEnd/>
            <a:tailEnd/>
          </a:ln>
        </p:spPr>
      </p:pic>
      <p:sp>
        <p:nvSpPr>
          <p:cNvPr id="20484" name="Rectangle 4"/>
          <p:cNvSpPr>
            <a:spLocks noGrp="1" noChangeArrowheads="1"/>
          </p:cNvSpPr>
          <p:nvPr>
            <p:ph type="ctrTitle"/>
          </p:nvPr>
        </p:nvSpPr>
        <p:spPr bwMode="white">
          <a:xfrm>
            <a:off x="1349375" y="3429003"/>
            <a:ext cx="7486650" cy="696913"/>
          </a:xfrm>
        </p:spPr>
        <p:txBody>
          <a:bodyPr anchor="b"/>
          <a:lstStyle>
            <a:lvl1pPr>
              <a:defRPr sz="3300">
                <a:solidFill>
                  <a:schemeClr val="bg1"/>
                </a:solidFill>
              </a:defRPr>
            </a:lvl1pPr>
          </a:lstStyle>
          <a:p>
            <a:r>
              <a:rPr lang="fr-FR"/>
              <a:t>Cliquez pour modifier le style du titre</a:t>
            </a:r>
          </a:p>
        </p:txBody>
      </p:sp>
      <p:sp>
        <p:nvSpPr>
          <p:cNvPr id="20485" name="Rectangle 5"/>
          <p:cNvSpPr>
            <a:spLocks noGrp="1" noChangeArrowheads="1"/>
          </p:cNvSpPr>
          <p:nvPr>
            <p:ph type="subTitle" idx="1"/>
          </p:nvPr>
        </p:nvSpPr>
        <p:spPr bwMode="white">
          <a:xfrm>
            <a:off x="1349375" y="4191000"/>
            <a:ext cx="7486650" cy="2209800"/>
          </a:xfrm>
          <a:prstGeom prst="rect">
            <a:avLst/>
          </a:prstGeom>
        </p:spPr>
        <p:txBody>
          <a:bodyPr lIns="0" tIns="0" rIns="0" bIns="0"/>
          <a:lstStyle>
            <a:lvl1pPr marL="0" indent="0">
              <a:lnSpc>
                <a:spcPct val="100000"/>
              </a:lnSpc>
              <a:buFont typeface="Arial" pitchFamily="34" charset="0"/>
              <a:buNone/>
              <a:defRPr sz="2300" b="1">
                <a:solidFill>
                  <a:schemeClr val="bg1"/>
                </a:solidFill>
              </a:defRPr>
            </a:lvl1pPr>
          </a:lstStyle>
          <a:p>
            <a:r>
              <a:rPr lang="fr-FR" dirty="0"/>
              <a:t>Cliquez pour modifier le style des sous-titres du masque</a:t>
            </a:r>
          </a:p>
        </p:txBody>
      </p:sp>
      <p:sp>
        <p:nvSpPr>
          <p:cNvPr id="5" name="Rectangle 3"/>
          <p:cNvSpPr>
            <a:spLocks noGrp="1" noChangeArrowheads="1"/>
          </p:cNvSpPr>
          <p:nvPr>
            <p:ph type="ftr" sz="quarter" idx="10"/>
          </p:nvPr>
        </p:nvSpPr>
        <p:spPr bwMode="gray"/>
        <p:txBody>
          <a:bodyPr/>
          <a:lstStyle>
            <a:lvl1pPr>
              <a:defRPr>
                <a:solidFill>
                  <a:srgbClr val="808080"/>
                </a:solidFill>
                <a:ea typeface="ＭＳ Ｐゴシック" pitchFamily="34" charset="-128"/>
              </a:defRPr>
            </a:lvl1pPr>
          </a:lstStyle>
          <a:p>
            <a:pPr>
              <a:defRPr/>
            </a:pPr>
            <a:r>
              <a:rPr lang="en-US" smtClean="0"/>
              <a:t>Automating the Formalization of Product Comparison Matrices</a:t>
            </a:r>
            <a:endParaRPr lang="fr-FR"/>
          </a:p>
        </p:txBody>
      </p:sp>
      <p:sp>
        <p:nvSpPr>
          <p:cNvPr id="6" name="Rectangle 6"/>
          <p:cNvSpPr>
            <a:spLocks noGrp="1" noChangeArrowheads="1"/>
          </p:cNvSpPr>
          <p:nvPr>
            <p:ph type="dt" sz="half" idx="11"/>
          </p:nvPr>
        </p:nvSpPr>
        <p:spPr bwMode="gray">
          <a:xfrm>
            <a:off x="6578603" y="6488113"/>
            <a:ext cx="2011363" cy="273050"/>
          </a:xfrm>
        </p:spPr>
        <p:txBody>
          <a:bodyPr/>
          <a:lstStyle>
            <a:lvl1pPr>
              <a:defRPr>
                <a:solidFill>
                  <a:srgbClr val="808080"/>
                </a:solidFill>
                <a:ea typeface="ＭＳ Ｐゴシック" pitchFamily="34" charset="-128"/>
              </a:defRPr>
            </a:lvl1pPr>
          </a:lstStyle>
          <a:p>
            <a:pPr>
              <a:defRPr/>
            </a:pPr>
            <a:endParaRPr lang="fr-FR"/>
          </a:p>
        </p:txBody>
      </p:sp>
      <p:sp>
        <p:nvSpPr>
          <p:cNvPr id="7" name="Rectangle 8"/>
          <p:cNvSpPr>
            <a:spLocks noGrp="1" noChangeArrowheads="1"/>
          </p:cNvSpPr>
          <p:nvPr>
            <p:ph type="sldNum" sz="quarter" idx="12"/>
          </p:nvPr>
        </p:nvSpPr>
        <p:spPr bwMode="gray"/>
        <p:txBody>
          <a:bodyPr/>
          <a:lstStyle>
            <a:lvl1pPr>
              <a:defRPr>
                <a:solidFill>
                  <a:srgbClr val="808080"/>
                </a:solidFill>
              </a:defRPr>
            </a:lvl1pPr>
          </a:lstStyle>
          <a:p>
            <a:pPr>
              <a:defRPr/>
            </a:pPr>
            <a:r>
              <a:rPr lang="fr-FR"/>
              <a:t>- </a:t>
            </a:r>
            <a:fld id="{6FC597C9-1F54-46B0-9695-3555D471BDB8}" type="slidenum">
              <a:rPr lang="fr-FR"/>
              <a:pPr>
                <a:defRPr/>
              </a:pPr>
              <a:t>‹#›</a:t>
            </a:fld>
            <a:endParaRPr lang="fr-FR"/>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liste à puc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FR"/>
          </a:p>
        </p:txBody>
      </p:sp>
      <p:sp>
        <p:nvSpPr>
          <p:cNvPr id="4" name="Espace réservé de la date 3"/>
          <p:cNvSpPr>
            <a:spLocks noGrp="1"/>
          </p:cNvSpPr>
          <p:nvPr>
            <p:ph type="dt" sz="half" idx="10"/>
          </p:nvPr>
        </p:nvSpPr>
        <p:spPr/>
        <p:txBody>
          <a:bodyPr/>
          <a:lstStyle>
            <a:lvl1pPr>
              <a:defRPr>
                <a:ea typeface="ＭＳ Ｐゴシック" pitchFamily="34" charset="-128"/>
              </a:defRPr>
            </a:lvl1pPr>
          </a:lstStyle>
          <a:p>
            <a:pPr>
              <a:defRPr/>
            </a:pPr>
            <a:endParaRPr lang="fr-FR"/>
          </a:p>
        </p:txBody>
      </p:sp>
      <p:sp>
        <p:nvSpPr>
          <p:cNvPr id="5" name="Espace réservé du pied de page 4"/>
          <p:cNvSpPr>
            <a:spLocks noGrp="1"/>
          </p:cNvSpPr>
          <p:nvPr>
            <p:ph type="ftr" sz="quarter" idx="11"/>
          </p:nvPr>
        </p:nvSpPr>
        <p:spPr/>
        <p:txBody>
          <a:bodyPr/>
          <a:lstStyle>
            <a:lvl1pPr>
              <a:defRPr>
                <a:ea typeface="ＭＳ Ｐゴシック" pitchFamily="34" charset="-128"/>
              </a:defRPr>
            </a:lvl1pPr>
          </a:lstStyle>
          <a:p>
            <a:pPr>
              <a:defRPr/>
            </a:pPr>
            <a:r>
              <a:rPr lang="en-US" smtClean="0"/>
              <a:t>Automating the Formalization of Product Comparison Matrices</a:t>
            </a:r>
            <a:endParaRPr lang="fr-FR"/>
          </a:p>
        </p:txBody>
      </p:sp>
      <p:sp>
        <p:nvSpPr>
          <p:cNvPr id="6" name="Espace réservé du numéro de diapositive 5"/>
          <p:cNvSpPr>
            <a:spLocks noGrp="1"/>
          </p:cNvSpPr>
          <p:nvPr>
            <p:ph type="sldNum" sz="quarter" idx="12"/>
          </p:nvPr>
        </p:nvSpPr>
        <p:spPr/>
        <p:txBody>
          <a:bodyPr/>
          <a:lstStyle>
            <a:lvl1pPr>
              <a:defRPr/>
            </a:lvl1pPr>
          </a:lstStyle>
          <a:p>
            <a:pPr>
              <a:defRPr/>
            </a:pPr>
            <a:r>
              <a:rPr lang="fr-FR"/>
              <a:t>- </a:t>
            </a:r>
            <a:fld id="{1BBE4E4C-D542-484A-BF16-90EBB42224C8}" type="slidenum">
              <a:rPr lang="fr-FR"/>
              <a:pPr>
                <a:defRPr/>
              </a:pPr>
              <a:t>‹#›</a:t>
            </a:fld>
            <a:endParaRPr lang="fr-FR"/>
          </a:p>
        </p:txBody>
      </p:sp>
      <p:sp>
        <p:nvSpPr>
          <p:cNvPr id="8" name="Espace réservé du contenu 2"/>
          <p:cNvSpPr>
            <a:spLocks noGrp="1"/>
          </p:cNvSpPr>
          <p:nvPr>
            <p:ph idx="1"/>
          </p:nvPr>
        </p:nvSpPr>
        <p:spPr>
          <a:xfrm>
            <a:off x="1349375" y="2187575"/>
            <a:ext cx="7540625" cy="4203700"/>
          </a:xfrm>
          <a:prstGeom prst="rect">
            <a:avLst/>
          </a:prstGeom>
        </p:spPr>
        <p:txBody>
          <a:bodyPr lIns="91425" tIns="45713" rIns="91425" bIns="45713"/>
          <a:lstStyle>
            <a:lvl1pPr>
              <a:buClr>
                <a:srgbClr val="FF0000"/>
              </a:buClr>
              <a:buFont typeface="Arial" pitchFamily="34" charset="0"/>
              <a:buChar char="•"/>
              <a:defRPr lang="fr-FR" sz="2400" dirty="0" smtClean="0">
                <a:solidFill>
                  <a:schemeClr val="tx2"/>
                </a:solidFill>
                <a:latin typeface="+mn-lt"/>
                <a:ea typeface="+mn-ea"/>
                <a:cs typeface="+mn-cs"/>
              </a:defRPr>
            </a:lvl1pPr>
            <a:lvl2pPr marL="361893" indent="352371">
              <a:buFont typeface="Arial" pitchFamily="34" charset="0"/>
              <a:buChar char=""/>
              <a:defRPr lang="fr-FR" sz="2200" dirty="0" smtClean="0">
                <a:solidFill>
                  <a:schemeClr val="tx2"/>
                </a:solidFill>
                <a:latin typeface="+mn-lt"/>
                <a:ea typeface="ＭＳ Ｐゴシック" pitchFamily="23" charset="-128"/>
                <a:cs typeface="+mn-cs"/>
              </a:defRPr>
            </a:lvl2pPr>
            <a:lvl3pPr marL="1076160" indent="361893">
              <a:buFont typeface="Arial" pitchFamily="34" charset="0"/>
              <a:buChar char="•"/>
              <a:defRPr sz="2000"/>
            </a:lvl3pPr>
            <a:lvl4pPr marL="1438055" indent="371418">
              <a:defRPr lang="fr-FR" sz="1800" dirty="0" smtClean="0">
                <a:solidFill>
                  <a:schemeClr val="tx2"/>
                </a:solidFill>
                <a:latin typeface="+mn-lt"/>
                <a:ea typeface="ＭＳ Ｐゴシック" pitchFamily="23" charset="-128"/>
                <a:cs typeface="+mn-cs"/>
              </a:defRPr>
            </a:lvl4pPr>
            <a:lvl5pPr marL="1790425" indent="361893">
              <a:defRPr sz="1600"/>
            </a:lvl5pPr>
          </a:lstStyle>
          <a:p>
            <a:pPr lvl="0"/>
            <a:r>
              <a:rPr lang="fr-FR" dirty="0" smtClean="0"/>
              <a:t>Cliquez pour modifier les styles du texte du masque</a:t>
            </a:r>
          </a:p>
          <a:p>
            <a:pPr marL="361893" lvl="1" indent="371418" algn="l" rtl="0" eaLnBrk="0" fontAlgn="base" hangingPunct="0">
              <a:lnSpc>
                <a:spcPct val="125000"/>
              </a:lnSpc>
              <a:spcBef>
                <a:spcPct val="0"/>
              </a:spcBef>
              <a:spcAft>
                <a:spcPct val="0"/>
              </a:spcAft>
              <a:buClr>
                <a:schemeClr val="bg2"/>
              </a:buClr>
              <a:buFont typeface="Arial" pitchFamily="34" charset="0"/>
              <a:buChar char="–"/>
            </a:pPr>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3"/>
            <a:ext cx="7772400" cy="1362075"/>
          </a:xfrm>
        </p:spPr>
        <p:txBody>
          <a:bodyPr anchor="t"/>
          <a:lstStyle>
            <a:lvl1pPr algn="l">
              <a:defRPr sz="4000" b="1" cap="all"/>
            </a:lvl1pPr>
          </a:lstStyle>
          <a:p>
            <a:r>
              <a:rPr lang="fr-FR" smtClean="0"/>
              <a:t>Cliquez pour modifier le style du titre</a:t>
            </a:r>
            <a:endParaRPr lang="fr-FR"/>
          </a:p>
        </p:txBody>
      </p:sp>
      <p:sp>
        <p:nvSpPr>
          <p:cNvPr id="3" name="Espace réservé du texte 2"/>
          <p:cNvSpPr>
            <a:spLocks noGrp="1"/>
          </p:cNvSpPr>
          <p:nvPr>
            <p:ph type="body" idx="1"/>
          </p:nvPr>
        </p:nvSpPr>
        <p:spPr>
          <a:xfrm>
            <a:off x="722313" y="2906716"/>
            <a:ext cx="7772400" cy="1500187"/>
          </a:xfrm>
          <a:prstGeom prst="rect">
            <a:avLst/>
          </a:prstGeom>
        </p:spPr>
        <p:txBody>
          <a:bodyPr lIns="91425" tIns="45713" rIns="91425" bIns="45713" anchor="b"/>
          <a:lstStyle>
            <a:lvl1pPr marL="0" indent="0">
              <a:buNone/>
              <a:defRPr sz="2000"/>
            </a:lvl1pPr>
            <a:lvl2pPr marL="457130" indent="0">
              <a:buNone/>
              <a:defRPr sz="1800"/>
            </a:lvl2pPr>
            <a:lvl3pPr marL="914259" indent="0">
              <a:buNone/>
              <a:defRPr sz="1600"/>
            </a:lvl3pPr>
            <a:lvl4pPr marL="1371390" indent="0">
              <a:buNone/>
              <a:defRPr sz="1400"/>
            </a:lvl4pPr>
            <a:lvl5pPr marL="1828519" indent="0">
              <a:buNone/>
              <a:defRPr sz="1400"/>
            </a:lvl5pPr>
            <a:lvl6pPr marL="2285649" indent="0">
              <a:buNone/>
              <a:defRPr sz="1400"/>
            </a:lvl6pPr>
            <a:lvl7pPr marL="2742780" indent="0">
              <a:buNone/>
              <a:defRPr sz="1400"/>
            </a:lvl7pPr>
            <a:lvl8pPr marL="3199908" indent="0">
              <a:buNone/>
              <a:defRPr sz="1400"/>
            </a:lvl8pPr>
            <a:lvl9pPr marL="3657039" indent="0">
              <a:buNone/>
              <a:defRPr sz="1400"/>
            </a:lvl9pPr>
          </a:lstStyle>
          <a:p>
            <a:pPr lvl="0"/>
            <a:r>
              <a:rPr lang="fr-FR" smtClean="0"/>
              <a:t>Cliquez pour modifier les styles du texte du masque</a:t>
            </a:r>
          </a:p>
        </p:txBody>
      </p:sp>
      <p:sp>
        <p:nvSpPr>
          <p:cNvPr id="4" name="Espace réservé de la date 3"/>
          <p:cNvSpPr>
            <a:spLocks noGrp="1"/>
          </p:cNvSpPr>
          <p:nvPr>
            <p:ph type="dt" sz="half" idx="10"/>
          </p:nvPr>
        </p:nvSpPr>
        <p:spPr/>
        <p:txBody>
          <a:bodyPr/>
          <a:lstStyle>
            <a:lvl1pPr>
              <a:defRPr>
                <a:ea typeface="ＭＳ Ｐゴシック" pitchFamily="34" charset="-128"/>
              </a:defRPr>
            </a:lvl1pPr>
          </a:lstStyle>
          <a:p>
            <a:pPr>
              <a:defRPr/>
            </a:pPr>
            <a:endParaRPr lang="fr-FR"/>
          </a:p>
        </p:txBody>
      </p:sp>
      <p:sp>
        <p:nvSpPr>
          <p:cNvPr id="5" name="Espace réservé du pied de page 4"/>
          <p:cNvSpPr>
            <a:spLocks noGrp="1"/>
          </p:cNvSpPr>
          <p:nvPr>
            <p:ph type="ftr" sz="quarter" idx="11"/>
          </p:nvPr>
        </p:nvSpPr>
        <p:spPr/>
        <p:txBody>
          <a:bodyPr/>
          <a:lstStyle>
            <a:lvl1pPr>
              <a:defRPr>
                <a:ea typeface="ＭＳ Ｐゴシック" pitchFamily="34" charset="-128"/>
              </a:defRPr>
            </a:lvl1pPr>
          </a:lstStyle>
          <a:p>
            <a:pPr>
              <a:defRPr/>
            </a:pPr>
            <a:r>
              <a:rPr lang="en-US" smtClean="0"/>
              <a:t>Automating the Formalization of Product Comparison Matrices</a:t>
            </a:r>
            <a:endParaRPr lang="fr-FR"/>
          </a:p>
        </p:txBody>
      </p:sp>
      <p:sp>
        <p:nvSpPr>
          <p:cNvPr id="6" name="Espace réservé du numéro de diapositive 5"/>
          <p:cNvSpPr>
            <a:spLocks noGrp="1"/>
          </p:cNvSpPr>
          <p:nvPr>
            <p:ph type="sldNum" sz="quarter" idx="12"/>
          </p:nvPr>
        </p:nvSpPr>
        <p:spPr/>
        <p:txBody>
          <a:bodyPr/>
          <a:lstStyle>
            <a:lvl1pPr>
              <a:defRPr/>
            </a:lvl1pPr>
          </a:lstStyle>
          <a:p>
            <a:pPr>
              <a:defRPr/>
            </a:pPr>
            <a:r>
              <a:rPr lang="fr-FR"/>
              <a:t>- </a:t>
            </a:r>
            <a:fld id="{BF799CCB-3FB7-49AF-883F-7B14B9F1542F}" type="slidenum">
              <a:rPr lang="fr-FR"/>
              <a:pPr>
                <a:defRPr/>
              </a:pPr>
              <a:t>‹#›</a:t>
            </a:fld>
            <a:endParaRPr lang="fr-F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bg>
      <p:bgPr>
        <a:solidFill>
          <a:srgbClr val="DDDDDD"/>
        </a:solidFill>
        <a:effectLst/>
      </p:bgPr>
    </p:bg>
    <p:spTree>
      <p:nvGrpSpPr>
        <p:cNvPr id="1" name=""/>
        <p:cNvGrpSpPr/>
        <p:nvPr/>
      </p:nvGrpSpPr>
      <p:grpSpPr>
        <a:xfrm>
          <a:off x="0" y="0"/>
          <a:ext cx="0" cy="0"/>
          <a:chOff x="0" y="0"/>
          <a:chExt cx="0" cy="0"/>
        </a:xfrm>
      </p:grpSpPr>
      <p:sp>
        <p:nvSpPr>
          <p:cNvPr id="156676" name="Rectangle 4"/>
          <p:cNvSpPr>
            <a:spLocks noGrp="1" noChangeArrowheads="1"/>
          </p:cNvSpPr>
          <p:nvPr>
            <p:ph type="ctrTitle"/>
          </p:nvPr>
        </p:nvSpPr>
        <p:spPr bwMode="white">
          <a:xfrm>
            <a:off x="1006475" y="2925766"/>
            <a:ext cx="7626350" cy="1976437"/>
          </a:xfrm>
        </p:spPr>
        <p:txBody>
          <a:bodyPr anchor="b"/>
          <a:lstStyle>
            <a:lvl1pPr>
              <a:lnSpc>
                <a:spcPct val="90000"/>
              </a:lnSpc>
              <a:defRPr sz="3800">
                <a:solidFill>
                  <a:schemeClr val="bg1"/>
                </a:solidFill>
              </a:defRPr>
            </a:lvl1pPr>
          </a:lstStyle>
          <a:p>
            <a:pPr lvl="0"/>
            <a:r>
              <a:rPr lang="fr-FR" noProof="0" dirty="0" smtClean="0"/>
              <a:t>Cliquez pour modifier le style du titre</a:t>
            </a:r>
          </a:p>
        </p:txBody>
      </p:sp>
      <p:sp>
        <p:nvSpPr>
          <p:cNvPr id="156677" name="Rectangle 5"/>
          <p:cNvSpPr>
            <a:spLocks noGrp="1" noChangeArrowheads="1"/>
          </p:cNvSpPr>
          <p:nvPr>
            <p:ph type="subTitle" idx="1"/>
          </p:nvPr>
        </p:nvSpPr>
        <p:spPr bwMode="white">
          <a:xfrm>
            <a:off x="1006475" y="4965700"/>
            <a:ext cx="7626350" cy="1436688"/>
          </a:xfrm>
          <a:prstGeom prst="rect">
            <a:avLst/>
          </a:prstGeom>
        </p:spPr>
        <p:txBody>
          <a:bodyPr lIns="91425" tIns="45713" rIns="91425" bIns="45713"/>
          <a:lstStyle>
            <a:lvl1pPr>
              <a:lnSpc>
                <a:spcPct val="100000"/>
              </a:lnSpc>
              <a:defRPr sz="2300" b="1">
                <a:solidFill>
                  <a:schemeClr val="bg1"/>
                </a:solidFill>
              </a:defRPr>
            </a:lvl1pPr>
          </a:lstStyle>
          <a:p>
            <a:pPr lvl="0"/>
            <a:r>
              <a:rPr lang="fr-FR" noProof="0" dirty="0" smtClean="0"/>
              <a:t>Cliquez pour modifier le style des sous-titres du masque</a:t>
            </a:r>
          </a:p>
        </p:txBody>
      </p:sp>
      <p:grpSp>
        <p:nvGrpSpPr>
          <p:cNvPr id="6" name="Groupe 5"/>
          <p:cNvGrpSpPr/>
          <p:nvPr userDrawn="1"/>
        </p:nvGrpSpPr>
        <p:grpSpPr>
          <a:xfrm>
            <a:off x="0" y="0"/>
            <a:ext cx="4318000" cy="3238500"/>
            <a:chOff x="0" y="0"/>
            <a:chExt cx="4318000" cy="3238500"/>
          </a:xfrm>
        </p:grpSpPr>
        <p:pic>
          <p:nvPicPr>
            <p:cNvPr id="4" name="Picture 8" descr="logo_couv"/>
            <p:cNvPicPr>
              <a:picLocks noChangeAspect="1" noChangeArrowheads="1"/>
            </p:cNvPicPr>
            <p:nvPr/>
          </p:nvPicPr>
          <p:blipFill>
            <a:blip r:embed="rId2" cstate="screen"/>
            <a:srcRect/>
            <a:stretch>
              <a:fillRect/>
            </a:stretch>
          </p:blipFill>
          <p:spPr bwMode="auto">
            <a:xfrm>
              <a:off x="0" y="0"/>
              <a:ext cx="4318000" cy="3238500"/>
            </a:xfrm>
            <a:prstGeom prst="rect">
              <a:avLst/>
            </a:prstGeom>
            <a:noFill/>
            <a:ln w="9525">
              <a:noFill/>
              <a:miter lim="800000"/>
              <a:headEnd/>
              <a:tailEnd/>
            </a:ln>
          </p:spPr>
        </p:pic>
        <p:pic>
          <p:nvPicPr>
            <p:cNvPr id="5" name="Image 4" descr="tab pour visuel-sc-en.bmp"/>
            <p:cNvPicPr>
              <a:picLocks noChangeAspect="1"/>
            </p:cNvPicPr>
            <p:nvPr userDrawn="1"/>
          </p:nvPicPr>
          <p:blipFill>
            <a:blip r:embed="rId3" cstate="screen"/>
            <a:stretch>
              <a:fillRect/>
            </a:stretch>
          </p:blipFill>
          <p:spPr>
            <a:xfrm>
              <a:off x="1151620" y="1594709"/>
              <a:ext cx="2475610" cy="1183446"/>
            </a:xfrm>
            <a:prstGeom prst="rect">
              <a:avLst/>
            </a:prstGeom>
          </p:spPr>
        </p:pic>
      </p:grpSp>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7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4"/>
          <p:cNvSpPr>
            <a:spLocks noGrp="1" noChangeArrowheads="1"/>
          </p:cNvSpPr>
          <p:nvPr>
            <p:ph type="dt" sz="half" idx="14"/>
          </p:nvPr>
        </p:nvSpPr>
        <p:spPr>
          <a:ln/>
        </p:spPr>
        <p:txBody>
          <a:bodyPr/>
          <a:lstStyle>
            <a:lvl1pPr>
              <a:defRPr/>
            </a:lvl1pPr>
          </a:lstStyle>
          <a:p>
            <a:pPr>
              <a:defRPr/>
            </a:pPr>
            <a:endParaRPr lang="fr-FR"/>
          </a:p>
        </p:txBody>
      </p:sp>
      <p:sp>
        <p:nvSpPr>
          <p:cNvPr id="5" name="Rectangle 5"/>
          <p:cNvSpPr>
            <a:spLocks noGrp="1" noChangeArrowheads="1"/>
          </p:cNvSpPr>
          <p:nvPr>
            <p:ph type="ftr" sz="quarter" idx="15"/>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9"/>
          <p:cNvSpPr>
            <a:spLocks noGrp="1" noChangeArrowheads="1"/>
          </p:cNvSpPr>
          <p:nvPr>
            <p:ph type="sldNum" sz="quarter" idx="16"/>
          </p:nvPr>
        </p:nvSpPr>
        <p:spPr>
          <a:ln/>
        </p:spPr>
        <p:txBody>
          <a:bodyPr/>
          <a:lstStyle>
            <a:lvl1pPr>
              <a:defRPr/>
            </a:lvl1pPr>
          </a:lstStyle>
          <a:p>
            <a:pPr>
              <a:defRPr/>
            </a:pPr>
            <a:r>
              <a:rPr lang="fr-FR"/>
              <a:t>- </a:t>
            </a:r>
            <a:fld id="{CCD8A327-4A42-4F42-8894-A6F43B7F265B}" type="slidenum">
              <a:rPr lang="fr-FR"/>
              <a:pPr>
                <a:defRPr/>
              </a:pPr>
              <a:t>‹#›</a:t>
            </a:fld>
            <a:endParaRPr lang="fr-FR"/>
          </a:p>
        </p:txBody>
      </p:sp>
      <p:sp>
        <p:nvSpPr>
          <p:cNvPr id="8" name="Espace réservé du contenu 2"/>
          <p:cNvSpPr>
            <a:spLocks noGrp="1"/>
          </p:cNvSpPr>
          <p:nvPr>
            <p:ph idx="1"/>
          </p:nvPr>
        </p:nvSpPr>
        <p:spPr>
          <a:xfrm>
            <a:off x="1349375" y="1988840"/>
            <a:ext cx="7540625" cy="4203700"/>
          </a:xfrm>
          <a:prstGeom prst="rect">
            <a:avLst/>
          </a:prstGeom>
        </p:spPr>
        <p:txBody>
          <a:bodyPr lIns="91425" tIns="45713" rIns="91425" bIns="45713"/>
          <a:lstStyle>
            <a:lvl1pPr algn="l" defTabSz="199995" rtl="0" fontAlgn="base">
              <a:lnSpc>
                <a:spcPct val="170000"/>
              </a:lnSpc>
              <a:spcBef>
                <a:spcPct val="0"/>
              </a:spcBef>
              <a:spcAft>
                <a:spcPct val="0"/>
              </a:spcAft>
              <a:buClr>
                <a:srgbClr val="FF0000"/>
              </a:buClr>
              <a:buFontTx/>
              <a:buNone/>
              <a:defRPr lang="fr-FR" sz="2200" dirty="0" smtClean="0">
                <a:solidFill>
                  <a:schemeClr val="tx2"/>
                </a:solidFill>
                <a:latin typeface="+mn-lt"/>
                <a:ea typeface="+mn-ea"/>
                <a:cs typeface="+mn-cs"/>
              </a:defRPr>
            </a:lvl1pPr>
            <a:lvl2pPr marL="361893" indent="352371">
              <a:buFont typeface="Arial" pitchFamily="34" charset="0"/>
              <a:buChar char="•"/>
              <a:defRPr sz="2200"/>
            </a:lvl2pPr>
            <a:lvl3pPr marL="1076160" indent="361893">
              <a:buFont typeface="Arial" pitchFamily="34" charset="0"/>
              <a:buNone/>
              <a:defRPr sz="2000"/>
            </a:lvl3pPr>
            <a:lvl4pPr marL="1438055" indent="371418">
              <a:buFont typeface="Arial" pitchFamily="34" charset="0"/>
              <a:buNone/>
              <a:defRPr lang="fr-FR" sz="1800" dirty="0" smtClean="0">
                <a:solidFill>
                  <a:schemeClr val="tx2"/>
                </a:solidFill>
                <a:latin typeface="+mn-lt"/>
                <a:ea typeface="ＭＳ Ｐゴシック" pitchFamily="23" charset="-128"/>
                <a:cs typeface="+mn-cs"/>
              </a:defRPr>
            </a:lvl4pPr>
            <a:lvl5pPr marL="1790425" indent="361893">
              <a:buFont typeface="Arial" pitchFamily="34" charset="0"/>
              <a:buNone/>
              <a:defRPr sz="1600"/>
            </a:lvl5pPr>
          </a:lstStyle>
          <a:p>
            <a:pPr lvl="0"/>
            <a:r>
              <a:rPr lang="fr-FR" dirty="0" smtClean="0"/>
              <a:t>Cliquez pour modifier les styles du texte du masque</a:t>
            </a:r>
          </a:p>
          <a:p>
            <a:pPr lvl="1"/>
            <a:r>
              <a:rPr lang="fr-FR" dirty="0" smtClean="0"/>
              <a:t>Liste</a:t>
            </a:r>
          </a:p>
          <a:p>
            <a:pPr lvl="1"/>
            <a:r>
              <a:rPr lang="fr-FR" dirty="0" smtClean="0"/>
              <a:t>…</a:t>
            </a:r>
          </a:p>
          <a:p>
            <a:pPr lvl="1"/>
            <a:endParaRPr lang="fr-FR" dirty="0" smtClean="0"/>
          </a:p>
          <a:p>
            <a:pPr lvl="2"/>
            <a:r>
              <a:rPr lang="fr-FR" dirty="0" smtClean="0"/>
              <a:t> </a:t>
            </a:r>
            <a:endParaRPr lang="fr-FR" dirty="0"/>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FR"/>
          </a:p>
        </p:txBody>
      </p:sp>
      <p:sp>
        <p:nvSpPr>
          <p:cNvPr id="5" name="Espace réservé de la date 4"/>
          <p:cNvSpPr>
            <a:spLocks noGrp="1"/>
          </p:cNvSpPr>
          <p:nvPr>
            <p:ph type="dt" sz="half" idx="10"/>
          </p:nvPr>
        </p:nvSpPr>
        <p:spPr/>
        <p:txBody>
          <a:bodyPr/>
          <a:lstStyle>
            <a:lvl1pPr>
              <a:defRPr>
                <a:ea typeface="ＭＳ Ｐゴシック" pitchFamily="34" charset="-128"/>
              </a:defRPr>
            </a:lvl1pPr>
          </a:lstStyle>
          <a:p>
            <a:pPr>
              <a:defRPr/>
            </a:pPr>
            <a:endParaRPr lang="fr-FR"/>
          </a:p>
        </p:txBody>
      </p:sp>
      <p:sp>
        <p:nvSpPr>
          <p:cNvPr id="6" name="Espace réservé du pied de page 5"/>
          <p:cNvSpPr>
            <a:spLocks noGrp="1"/>
          </p:cNvSpPr>
          <p:nvPr>
            <p:ph type="ftr" sz="quarter" idx="11"/>
          </p:nvPr>
        </p:nvSpPr>
        <p:spPr/>
        <p:txBody>
          <a:bodyPr/>
          <a:lstStyle>
            <a:lvl1pPr>
              <a:defRPr>
                <a:ea typeface="ＭＳ Ｐゴシック" pitchFamily="34" charset="-128"/>
              </a:defRPr>
            </a:lvl1pPr>
          </a:lstStyle>
          <a:p>
            <a:pPr>
              <a:defRPr/>
            </a:pPr>
            <a:r>
              <a:rPr lang="en-US" smtClean="0"/>
              <a:t>Automating the Formalization of Product Comparison Matrices</a:t>
            </a:r>
            <a:endParaRPr lang="fr-FR"/>
          </a:p>
        </p:txBody>
      </p:sp>
      <p:sp>
        <p:nvSpPr>
          <p:cNvPr id="7" name="Espace réservé du numéro de diapositive 6"/>
          <p:cNvSpPr>
            <a:spLocks noGrp="1"/>
          </p:cNvSpPr>
          <p:nvPr>
            <p:ph type="sldNum" sz="quarter" idx="12"/>
          </p:nvPr>
        </p:nvSpPr>
        <p:spPr/>
        <p:txBody>
          <a:bodyPr/>
          <a:lstStyle>
            <a:lvl1pPr>
              <a:defRPr/>
            </a:lvl1pPr>
          </a:lstStyle>
          <a:p>
            <a:pPr>
              <a:defRPr/>
            </a:pPr>
            <a:r>
              <a:rPr lang="fr-FR"/>
              <a:t>- </a:t>
            </a:r>
            <a:fld id="{68367D39-FA3B-4CAF-9F36-39342E1BD5BC}" type="slidenum">
              <a:rPr lang="fr-FR"/>
              <a:pPr>
                <a:defRPr/>
              </a:pPr>
              <a:t>‹#›</a:t>
            </a:fld>
            <a:endParaRPr lang="fr-FR"/>
          </a:p>
        </p:txBody>
      </p:sp>
      <p:sp>
        <p:nvSpPr>
          <p:cNvPr id="10" name="Espace réservé du contenu 2"/>
          <p:cNvSpPr>
            <a:spLocks noGrp="1"/>
          </p:cNvSpPr>
          <p:nvPr>
            <p:ph sz="half" idx="1"/>
          </p:nvPr>
        </p:nvSpPr>
        <p:spPr>
          <a:xfrm>
            <a:off x="1349376" y="1673225"/>
            <a:ext cx="3694113" cy="4746625"/>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1" name="Espace réservé du contenu 2"/>
          <p:cNvSpPr>
            <a:spLocks noGrp="1"/>
          </p:cNvSpPr>
          <p:nvPr>
            <p:ph sz="half" idx="13"/>
          </p:nvPr>
        </p:nvSpPr>
        <p:spPr>
          <a:xfrm>
            <a:off x="5130800" y="1673225"/>
            <a:ext cx="3694113" cy="4746625"/>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1143000"/>
          </a:xfrm>
        </p:spPr>
        <p:txBody>
          <a:bodyPr/>
          <a:lstStyle>
            <a:lvl1pPr>
              <a:defRPr/>
            </a:lvl1pPr>
          </a:lstStyle>
          <a:p>
            <a:r>
              <a:rPr lang="fr-FR" smtClean="0"/>
              <a:t>Cliquez pour modifier le style du titre</a:t>
            </a:r>
            <a:endParaRPr lang="fr-FR"/>
          </a:p>
        </p:txBody>
      </p:sp>
      <p:sp>
        <p:nvSpPr>
          <p:cNvPr id="3" name="Espace réservé du texte 2"/>
          <p:cNvSpPr>
            <a:spLocks noGrp="1"/>
          </p:cNvSpPr>
          <p:nvPr>
            <p:ph type="body" idx="1"/>
          </p:nvPr>
        </p:nvSpPr>
        <p:spPr>
          <a:xfrm>
            <a:off x="457200" y="1535113"/>
            <a:ext cx="4040188" cy="639762"/>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smtClean="0"/>
              <a:t>Cliquez pour modifier les styles du texte du masque</a:t>
            </a:r>
          </a:p>
        </p:txBody>
      </p:sp>
      <p:sp>
        <p:nvSpPr>
          <p:cNvPr id="5" name="Espace réservé du texte 4"/>
          <p:cNvSpPr>
            <a:spLocks noGrp="1"/>
          </p:cNvSpPr>
          <p:nvPr>
            <p:ph type="body" sz="quarter" idx="3"/>
          </p:nvPr>
        </p:nvSpPr>
        <p:spPr>
          <a:xfrm>
            <a:off x="4645026" y="1535113"/>
            <a:ext cx="4041775" cy="639762"/>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smtClean="0"/>
              <a:t>Cliquez pour modifier les styles du texte du masque</a:t>
            </a:r>
          </a:p>
        </p:txBody>
      </p:sp>
      <p:sp>
        <p:nvSpPr>
          <p:cNvPr id="7" name="Espace réservé de la date 6"/>
          <p:cNvSpPr>
            <a:spLocks noGrp="1"/>
          </p:cNvSpPr>
          <p:nvPr>
            <p:ph type="dt" sz="half" idx="10"/>
          </p:nvPr>
        </p:nvSpPr>
        <p:spPr/>
        <p:txBody>
          <a:bodyPr/>
          <a:lstStyle>
            <a:lvl1pPr>
              <a:defRPr>
                <a:ea typeface="ＭＳ Ｐゴシック" pitchFamily="34" charset="-128"/>
              </a:defRPr>
            </a:lvl1pPr>
          </a:lstStyle>
          <a:p>
            <a:pPr>
              <a:defRPr/>
            </a:pPr>
            <a:endParaRPr lang="fr-FR"/>
          </a:p>
        </p:txBody>
      </p:sp>
      <p:sp>
        <p:nvSpPr>
          <p:cNvPr id="8" name="Espace réservé du pied de page 7"/>
          <p:cNvSpPr>
            <a:spLocks noGrp="1"/>
          </p:cNvSpPr>
          <p:nvPr>
            <p:ph type="ftr" sz="quarter" idx="11"/>
          </p:nvPr>
        </p:nvSpPr>
        <p:spPr/>
        <p:txBody>
          <a:bodyPr/>
          <a:lstStyle>
            <a:lvl1pPr>
              <a:defRPr>
                <a:ea typeface="ＭＳ Ｐゴシック" pitchFamily="34" charset="-128"/>
              </a:defRPr>
            </a:lvl1pPr>
          </a:lstStyle>
          <a:p>
            <a:pPr>
              <a:defRPr/>
            </a:pPr>
            <a:r>
              <a:rPr lang="en-US" smtClean="0"/>
              <a:t>Automating the Formalization of Product Comparison Matrices</a:t>
            </a:r>
            <a:endParaRPr lang="fr-FR"/>
          </a:p>
        </p:txBody>
      </p:sp>
      <p:sp>
        <p:nvSpPr>
          <p:cNvPr id="9" name="Espace réservé du numéro de diapositive 8"/>
          <p:cNvSpPr>
            <a:spLocks noGrp="1"/>
          </p:cNvSpPr>
          <p:nvPr>
            <p:ph type="sldNum" sz="quarter" idx="12"/>
          </p:nvPr>
        </p:nvSpPr>
        <p:spPr/>
        <p:txBody>
          <a:bodyPr/>
          <a:lstStyle>
            <a:lvl1pPr>
              <a:defRPr/>
            </a:lvl1pPr>
          </a:lstStyle>
          <a:p>
            <a:pPr>
              <a:defRPr/>
            </a:pPr>
            <a:r>
              <a:rPr lang="fr-FR"/>
              <a:t>- </a:t>
            </a:r>
            <a:fld id="{3E3CCCAB-CDF9-4B87-B3AA-B07CAC788D87}" type="slidenum">
              <a:rPr lang="fr-FR"/>
              <a:pPr>
                <a:defRPr/>
              </a:pPr>
              <a:t>‹#›</a:t>
            </a:fld>
            <a:endParaRPr lang="fr-FR"/>
          </a:p>
        </p:txBody>
      </p:sp>
      <p:sp>
        <p:nvSpPr>
          <p:cNvPr id="12" name="Espace réservé du contenu 2"/>
          <p:cNvSpPr>
            <a:spLocks noGrp="1"/>
          </p:cNvSpPr>
          <p:nvPr>
            <p:ph sz="half" idx="13"/>
          </p:nvPr>
        </p:nvSpPr>
        <p:spPr>
          <a:xfrm>
            <a:off x="477506" y="2158409"/>
            <a:ext cx="4094495" cy="4250808"/>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3" name="Espace réservé du contenu 2"/>
          <p:cNvSpPr>
            <a:spLocks noGrp="1"/>
          </p:cNvSpPr>
          <p:nvPr>
            <p:ph sz="half" idx="14"/>
          </p:nvPr>
        </p:nvSpPr>
        <p:spPr>
          <a:xfrm>
            <a:off x="4748029" y="2083981"/>
            <a:ext cx="4151423" cy="4325236"/>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FR"/>
          </a:p>
        </p:txBody>
      </p:sp>
      <p:sp>
        <p:nvSpPr>
          <p:cNvPr id="3" name="Espace réservé de la date 2"/>
          <p:cNvSpPr>
            <a:spLocks noGrp="1"/>
          </p:cNvSpPr>
          <p:nvPr>
            <p:ph type="dt" sz="half" idx="10"/>
          </p:nvPr>
        </p:nvSpPr>
        <p:spPr/>
        <p:txBody>
          <a:bodyPr/>
          <a:lstStyle>
            <a:lvl1pPr>
              <a:defRPr>
                <a:ea typeface="ＭＳ Ｐゴシック" pitchFamily="34" charset="-128"/>
              </a:defRPr>
            </a:lvl1pPr>
          </a:lstStyle>
          <a:p>
            <a:pPr>
              <a:defRPr/>
            </a:pPr>
            <a:endParaRPr lang="fr-FR"/>
          </a:p>
        </p:txBody>
      </p:sp>
      <p:sp>
        <p:nvSpPr>
          <p:cNvPr id="4" name="Espace réservé du pied de page 3"/>
          <p:cNvSpPr>
            <a:spLocks noGrp="1"/>
          </p:cNvSpPr>
          <p:nvPr>
            <p:ph type="ftr" sz="quarter" idx="11"/>
          </p:nvPr>
        </p:nvSpPr>
        <p:spPr/>
        <p:txBody>
          <a:bodyPr/>
          <a:lstStyle>
            <a:lvl1pPr>
              <a:defRPr>
                <a:ea typeface="ＭＳ Ｐゴシック" pitchFamily="34" charset="-128"/>
              </a:defRPr>
            </a:lvl1pPr>
          </a:lstStyle>
          <a:p>
            <a:pPr>
              <a:defRPr/>
            </a:pPr>
            <a:r>
              <a:rPr lang="en-US" smtClean="0"/>
              <a:t>Automating the Formalization of Product Comparison Matrices</a:t>
            </a:r>
            <a:endParaRPr lang="fr-FR"/>
          </a:p>
        </p:txBody>
      </p:sp>
      <p:sp>
        <p:nvSpPr>
          <p:cNvPr id="5" name="Espace réservé du numéro de diapositive 4"/>
          <p:cNvSpPr>
            <a:spLocks noGrp="1"/>
          </p:cNvSpPr>
          <p:nvPr>
            <p:ph type="sldNum" sz="quarter" idx="12"/>
          </p:nvPr>
        </p:nvSpPr>
        <p:spPr/>
        <p:txBody>
          <a:bodyPr/>
          <a:lstStyle>
            <a:lvl1pPr>
              <a:defRPr/>
            </a:lvl1pPr>
          </a:lstStyle>
          <a:p>
            <a:pPr>
              <a:defRPr/>
            </a:pPr>
            <a:r>
              <a:rPr lang="fr-FR"/>
              <a:t>- </a:t>
            </a:r>
            <a:fld id="{2477A6C7-62D4-4FEE-9368-D20D98FEBD55}" type="slidenum">
              <a:rPr lang="fr-FR"/>
              <a:pPr>
                <a:defRPr/>
              </a:pPr>
              <a:t>‹#›</a:t>
            </a:fld>
            <a:endParaRPr lang="fr-F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lvl1pPr>
              <a:defRPr>
                <a:ea typeface="ＭＳ Ｐゴシック" pitchFamily="34" charset="-128"/>
              </a:defRPr>
            </a:lvl1pPr>
          </a:lstStyle>
          <a:p>
            <a:pPr>
              <a:defRPr/>
            </a:pPr>
            <a:endParaRPr lang="fr-FR"/>
          </a:p>
        </p:txBody>
      </p:sp>
      <p:sp>
        <p:nvSpPr>
          <p:cNvPr id="3" name="Espace réservé du pied de page 2"/>
          <p:cNvSpPr>
            <a:spLocks noGrp="1"/>
          </p:cNvSpPr>
          <p:nvPr>
            <p:ph type="ftr" sz="quarter" idx="11"/>
          </p:nvPr>
        </p:nvSpPr>
        <p:spPr/>
        <p:txBody>
          <a:bodyPr/>
          <a:lstStyle>
            <a:lvl1pPr>
              <a:defRPr>
                <a:ea typeface="ＭＳ Ｐゴシック" pitchFamily="34" charset="-128"/>
              </a:defRPr>
            </a:lvl1pPr>
          </a:lstStyle>
          <a:p>
            <a:pPr>
              <a:defRPr/>
            </a:pPr>
            <a:r>
              <a:rPr lang="en-US" smtClean="0"/>
              <a:t>Automating the Formalization of Product Comparison Matrices</a:t>
            </a:r>
            <a:endParaRPr lang="fr-FR"/>
          </a:p>
        </p:txBody>
      </p:sp>
      <p:sp>
        <p:nvSpPr>
          <p:cNvPr id="4" name="Espace réservé du numéro de diapositive 3"/>
          <p:cNvSpPr>
            <a:spLocks noGrp="1"/>
          </p:cNvSpPr>
          <p:nvPr>
            <p:ph type="sldNum" sz="quarter" idx="12"/>
          </p:nvPr>
        </p:nvSpPr>
        <p:spPr/>
        <p:txBody>
          <a:bodyPr/>
          <a:lstStyle>
            <a:lvl1pPr>
              <a:defRPr/>
            </a:lvl1pPr>
          </a:lstStyle>
          <a:p>
            <a:pPr>
              <a:defRPr/>
            </a:pPr>
            <a:r>
              <a:rPr lang="fr-FR"/>
              <a:t>- </a:t>
            </a:r>
            <a:fld id="{3D35C9E3-8D6E-4060-98BD-E38DA679094F}" type="slidenum">
              <a:rPr lang="fr-FR"/>
              <a:pPr>
                <a:defRPr/>
              </a:pPr>
              <a:t>‹#›</a:t>
            </a:fld>
            <a:endParaRPr lang="fr-F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2" y="273050"/>
            <a:ext cx="3008313" cy="1162050"/>
          </a:xfrm>
        </p:spPr>
        <p:txBody>
          <a:bodyPr anchor="b"/>
          <a:lstStyle>
            <a:lvl1pPr algn="l">
              <a:defRPr sz="2000" b="1"/>
            </a:lvl1pPr>
          </a:lstStyle>
          <a:p>
            <a:r>
              <a:rPr lang="fr-FR" smtClean="0"/>
              <a:t>Cliquez pour modifier le style du titre</a:t>
            </a:r>
            <a:endParaRPr lang="fr-FR"/>
          </a:p>
        </p:txBody>
      </p:sp>
      <p:sp>
        <p:nvSpPr>
          <p:cNvPr id="4" name="Espace réservé du texte 3"/>
          <p:cNvSpPr>
            <a:spLocks noGrp="1"/>
          </p:cNvSpPr>
          <p:nvPr>
            <p:ph type="body" sz="half" idx="2"/>
          </p:nvPr>
        </p:nvSpPr>
        <p:spPr>
          <a:xfrm>
            <a:off x="457202" y="1435101"/>
            <a:ext cx="3008313" cy="4691063"/>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Espace réservé de la date 4"/>
          <p:cNvSpPr>
            <a:spLocks noGrp="1"/>
          </p:cNvSpPr>
          <p:nvPr>
            <p:ph type="dt" sz="half" idx="10"/>
          </p:nvPr>
        </p:nvSpPr>
        <p:spPr/>
        <p:txBody>
          <a:bodyPr/>
          <a:lstStyle>
            <a:lvl1pPr>
              <a:defRPr>
                <a:ea typeface="ＭＳ Ｐゴシック" pitchFamily="34" charset="-128"/>
              </a:defRPr>
            </a:lvl1pPr>
          </a:lstStyle>
          <a:p>
            <a:pPr>
              <a:defRPr/>
            </a:pPr>
            <a:endParaRPr lang="fr-FR"/>
          </a:p>
        </p:txBody>
      </p:sp>
      <p:sp>
        <p:nvSpPr>
          <p:cNvPr id="6" name="Espace réservé du pied de page 5"/>
          <p:cNvSpPr>
            <a:spLocks noGrp="1"/>
          </p:cNvSpPr>
          <p:nvPr>
            <p:ph type="ftr" sz="quarter" idx="11"/>
          </p:nvPr>
        </p:nvSpPr>
        <p:spPr/>
        <p:txBody>
          <a:bodyPr/>
          <a:lstStyle>
            <a:lvl1pPr>
              <a:defRPr>
                <a:ea typeface="ＭＳ Ｐゴシック" pitchFamily="34" charset="-128"/>
              </a:defRPr>
            </a:lvl1pPr>
          </a:lstStyle>
          <a:p>
            <a:pPr>
              <a:defRPr/>
            </a:pPr>
            <a:r>
              <a:rPr lang="en-US" smtClean="0"/>
              <a:t>Automating the Formalization of Product Comparison Matrices</a:t>
            </a:r>
            <a:endParaRPr lang="fr-FR"/>
          </a:p>
        </p:txBody>
      </p:sp>
      <p:sp>
        <p:nvSpPr>
          <p:cNvPr id="7" name="Espace réservé du numéro de diapositive 6"/>
          <p:cNvSpPr>
            <a:spLocks noGrp="1"/>
          </p:cNvSpPr>
          <p:nvPr>
            <p:ph type="sldNum" sz="quarter" idx="12"/>
          </p:nvPr>
        </p:nvSpPr>
        <p:spPr/>
        <p:txBody>
          <a:bodyPr/>
          <a:lstStyle>
            <a:lvl1pPr>
              <a:defRPr/>
            </a:lvl1pPr>
          </a:lstStyle>
          <a:p>
            <a:pPr>
              <a:defRPr/>
            </a:pPr>
            <a:r>
              <a:rPr lang="fr-FR"/>
              <a:t>- </a:t>
            </a:r>
            <a:fld id="{1AE16350-F62D-4F36-A614-6E2FB6BD3C6C}" type="slidenum">
              <a:rPr lang="fr-FR"/>
              <a:pPr>
                <a:defRPr/>
              </a:pPr>
              <a:t>‹#›</a:t>
            </a:fld>
            <a:endParaRPr lang="fr-FR"/>
          </a:p>
        </p:txBody>
      </p:sp>
      <p:sp>
        <p:nvSpPr>
          <p:cNvPr id="8" name="Espace réservé du contenu 2"/>
          <p:cNvSpPr>
            <a:spLocks noGrp="1"/>
          </p:cNvSpPr>
          <p:nvPr>
            <p:ph idx="1"/>
          </p:nvPr>
        </p:nvSpPr>
        <p:spPr>
          <a:xfrm>
            <a:off x="3575050" y="273053"/>
            <a:ext cx="5111750" cy="5853113"/>
          </a:xfrm>
          <a:prstGeom prst="rect">
            <a:avLst/>
          </a:prstGeom>
        </p:spPr>
        <p:txBody>
          <a:bodyPr lIns="91425" tIns="45713" rIns="91425" bIns="45713"/>
          <a:lstStyle>
            <a:lvl1pPr>
              <a:buClr>
                <a:srgbClr val="FF0000"/>
              </a:buClr>
              <a:buFont typeface="Arial" pitchFamily="34" charset="0"/>
              <a:buChar char="•"/>
              <a:defRPr sz="2400"/>
            </a:lvl1pPr>
            <a:lvl2pPr marL="444431" indent="455543">
              <a:defRPr lang="fr-FR" sz="2200" dirty="0" smtClean="0">
                <a:solidFill>
                  <a:schemeClr val="tx2"/>
                </a:solidFill>
                <a:latin typeface="+mn-lt"/>
                <a:ea typeface="ＭＳ Ｐゴシック" pitchFamily="23" charset="-128"/>
                <a:cs typeface="+mn-cs"/>
              </a:defRPr>
            </a:lvl2pPr>
            <a:lvl3pPr marL="814264" indent="526969">
              <a:buFont typeface="Arial" pitchFamily="34" charset="0"/>
              <a:buChar char="•"/>
              <a:defRPr sz="2000"/>
            </a:lvl3pPr>
            <a:lvl4pPr marL="1076160" indent="353959">
              <a:defRPr sz="1800"/>
            </a:lvl4pPr>
            <a:lvl5pPr marL="1347581" indent="450781">
              <a:defRPr sz="2000"/>
            </a:lvl5pPr>
            <a:lvl6pPr>
              <a:defRPr sz="2000"/>
            </a:lvl6pPr>
            <a:lvl7pPr>
              <a:defRPr sz="2000"/>
            </a:lvl7pPr>
            <a:lvl8pPr>
              <a:defRPr sz="2000"/>
            </a:lvl8pPr>
            <a:lvl9pPr>
              <a:defRPr sz="2000"/>
            </a:lvl9pPr>
          </a:lstStyle>
          <a:p>
            <a:pPr lvl="0"/>
            <a:r>
              <a:rPr lang="fr-FR" dirty="0" smtClean="0"/>
              <a:t>Cliquez pour modifier les styles du texte du masque</a:t>
            </a:r>
          </a:p>
          <a:p>
            <a:pPr marL="444431" lvl="1" indent="455543" algn="l" defTabSz="199995" rtl="0" eaLnBrk="0" fontAlgn="base" hangingPunct="0">
              <a:lnSpc>
                <a:spcPct val="170000"/>
              </a:lnSpc>
              <a:spcBef>
                <a:spcPct val="0"/>
              </a:spcBef>
              <a:spcAft>
                <a:spcPct val="0"/>
              </a:spcAft>
              <a:buClr>
                <a:schemeClr val="bg2"/>
              </a:buClr>
              <a:buChar char="–"/>
            </a:pPr>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smtClean="0"/>
              <a:t>Cliquez pour modifier le style du titre</a:t>
            </a:r>
            <a:endParaRPr lang="fr-FR"/>
          </a:p>
        </p:txBody>
      </p:sp>
      <p:sp>
        <p:nvSpPr>
          <p:cNvPr id="3" name="Espace réservé pour une image  2"/>
          <p:cNvSpPr>
            <a:spLocks noGrp="1"/>
          </p:cNvSpPr>
          <p:nvPr>
            <p:ph type="pic" idx="1"/>
          </p:nvPr>
        </p:nvSpPr>
        <p:spPr>
          <a:xfrm>
            <a:off x="1792288" y="612775"/>
            <a:ext cx="5486400" cy="4114800"/>
          </a:xfrm>
          <a:prstGeom prst="rect">
            <a:avLst/>
          </a:prstGeom>
        </p:spPr>
        <p:txBody>
          <a:bodyPr lIns="91425" tIns="45713" rIns="91425" bIns="45713"/>
          <a:lstStyle>
            <a:lvl1pPr marL="0" indent="0">
              <a:buNone/>
              <a:defRPr sz="3200"/>
            </a:lvl1pPr>
            <a:lvl2pPr marL="457130" indent="0">
              <a:buNone/>
              <a:defRPr sz="2800"/>
            </a:lvl2pPr>
            <a:lvl3pPr marL="914259" indent="0">
              <a:buNone/>
              <a:defRPr sz="2400"/>
            </a:lvl3pPr>
            <a:lvl4pPr marL="1371390" indent="0">
              <a:buNone/>
              <a:defRPr sz="2000"/>
            </a:lvl4pPr>
            <a:lvl5pPr marL="1828519" indent="0">
              <a:buNone/>
              <a:defRPr sz="2000"/>
            </a:lvl5pPr>
            <a:lvl6pPr marL="2285649" indent="0">
              <a:buNone/>
              <a:defRPr sz="2000"/>
            </a:lvl6pPr>
            <a:lvl7pPr marL="2742780" indent="0">
              <a:buNone/>
              <a:defRPr sz="2000"/>
            </a:lvl7pPr>
            <a:lvl8pPr marL="3199908" indent="0">
              <a:buNone/>
              <a:defRPr sz="2000"/>
            </a:lvl8pPr>
            <a:lvl9pPr marL="3657039" indent="0">
              <a:buNone/>
              <a:defRPr sz="2000"/>
            </a:lvl9pPr>
          </a:lstStyle>
          <a:p>
            <a:pPr lvl="0"/>
            <a:endParaRPr lang="fr-FR" noProof="0" smtClean="0"/>
          </a:p>
        </p:txBody>
      </p:sp>
      <p:sp>
        <p:nvSpPr>
          <p:cNvPr id="4" name="Espace réservé du texte 3"/>
          <p:cNvSpPr>
            <a:spLocks noGrp="1"/>
          </p:cNvSpPr>
          <p:nvPr>
            <p:ph type="body" sz="half" idx="2"/>
          </p:nvPr>
        </p:nvSpPr>
        <p:spPr>
          <a:xfrm>
            <a:off x="1792288" y="5367338"/>
            <a:ext cx="5486400" cy="804862"/>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Espace réservé de la date 4"/>
          <p:cNvSpPr>
            <a:spLocks noGrp="1"/>
          </p:cNvSpPr>
          <p:nvPr>
            <p:ph type="dt" sz="half" idx="10"/>
          </p:nvPr>
        </p:nvSpPr>
        <p:spPr/>
        <p:txBody>
          <a:bodyPr/>
          <a:lstStyle>
            <a:lvl1pPr>
              <a:defRPr>
                <a:ea typeface="ＭＳ Ｐゴシック" pitchFamily="34" charset="-128"/>
              </a:defRPr>
            </a:lvl1pPr>
          </a:lstStyle>
          <a:p>
            <a:pPr>
              <a:defRPr/>
            </a:pPr>
            <a:endParaRPr lang="fr-FR"/>
          </a:p>
        </p:txBody>
      </p:sp>
      <p:sp>
        <p:nvSpPr>
          <p:cNvPr id="6" name="Espace réservé du pied de page 5"/>
          <p:cNvSpPr>
            <a:spLocks noGrp="1"/>
          </p:cNvSpPr>
          <p:nvPr>
            <p:ph type="ftr" sz="quarter" idx="11"/>
          </p:nvPr>
        </p:nvSpPr>
        <p:spPr/>
        <p:txBody>
          <a:bodyPr/>
          <a:lstStyle>
            <a:lvl1pPr>
              <a:defRPr>
                <a:ea typeface="ＭＳ Ｐゴシック" pitchFamily="34" charset="-128"/>
              </a:defRPr>
            </a:lvl1pPr>
          </a:lstStyle>
          <a:p>
            <a:pPr>
              <a:defRPr/>
            </a:pPr>
            <a:r>
              <a:rPr lang="en-US" smtClean="0"/>
              <a:t>Automating the Formalization of Product Comparison Matrices</a:t>
            </a:r>
            <a:endParaRPr lang="fr-FR"/>
          </a:p>
        </p:txBody>
      </p:sp>
      <p:sp>
        <p:nvSpPr>
          <p:cNvPr id="7" name="Espace réservé du numéro de diapositive 6"/>
          <p:cNvSpPr>
            <a:spLocks noGrp="1"/>
          </p:cNvSpPr>
          <p:nvPr>
            <p:ph type="sldNum" sz="quarter" idx="12"/>
          </p:nvPr>
        </p:nvSpPr>
        <p:spPr/>
        <p:txBody>
          <a:bodyPr/>
          <a:lstStyle>
            <a:lvl1pPr>
              <a:defRPr/>
            </a:lvl1pPr>
          </a:lstStyle>
          <a:p>
            <a:pPr>
              <a:defRPr/>
            </a:pPr>
            <a:r>
              <a:rPr lang="fr-FR"/>
              <a:t>- </a:t>
            </a:r>
            <a:fld id="{B72D17F6-14A7-4F5E-930D-799867F89D2D}" type="slidenum">
              <a:rPr lang="fr-FR"/>
              <a:pPr>
                <a:defRPr/>
              </a:pPr>
              <a:t>‹#›</a:t>
            </a:fld>
            <a:endParaRPr lang="fr-FR"/>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FR"/>
          </a:p>
        </p:txBody>
      </p:sp>
      <p:sp>
        <p:nvSpPr>
          <p:cNvPr id="4" name="Espace réservé de la date 3"/>
          <p:cNvSpPr>
            <a:spLocks noGrp="1"/>
          </p:cNvSpPr>
          <p:nvPr>
            <p:ph type="dt" sz="half" idx="10"/>
          </p:nvPr>
        </p:nvSpPr>
        <p:spPr/>
        <p:txBody>
          <a:bodyPr/>
          <a:lstStyle>
            <a:lvl1pPr>
              <a:defRPr>
                <a:ea typeface="ＭＳ Ｐゴシック" pitchFamily="34" charset="-128"/>
              </a:defRPr>
            </a:lvl1pPr>
          </a:lstStyle>
          <a:p>
            <a:pPr>
              <a:defRPr/>
            </a:pPr>
            <a:endParaRPr lang="fr-FR"/>
          </a:p>
        </p:txBody>
      </p:sp>
      <p:sp>
        <p:nvSpPr>
          <p:cNvPr id="5" name="Espace réservé du pied de page 4"/>
          <p:cNvSpPr>
            <a:spLocks noGrp="1"/>
          </p:cNvSpPr>
          <p:nvPr>
            <p:ph type="ftr" sz="quarter" idx="11"/>
          </p:nvPr>
        </p:nvSpPr>
        <p:spPr/>
        <p:txBody>
          <a:bodyPr/>
          <a:lstStyle>
            <a:lvl1pPr>
              <a:defRPr>
                <a:ea typeface="ＭＳ Ｐゴシック" pitchFamily="34" charset="-128"/>
              </a:defRPr>
            </a:lvl1pPr>
          </a:lstStyle>
          <a:p>
            <a:pPr>
              <a:defRPr/>
            </a:pPr>
            <a:r>
              <a:rPr lang="en-US" smtClean="0"/>
              <a:t>Automating the Formalization of Product Comparison Matrices</a:t>
            </a:r>
            <a:endParaRPr lang="fr-FR"/>
          </a:p>
        </p:txBody>
      </p:sp>
      <p:sp>
        <p:nvSpPr>
          <p:cNvPr id="6" name="Espace réservé du numéro de diapositive 5"/>
          <p:cNvSpPr>
            <a:spLocks noGrp="1"/>
          </p:cNvSpPr>
          <p:nvPr>
            <p:ph type="sldNum" sz="quarter" idx="12"/>
          </p:nvPr>
        </p:nvSpPr>
        <p:spPr/>
        <p:txBody>
          <a:bodyPr/>
          <a:lstStyle>
            <a:lvl1pPr>
              <a:defRPr/>
            </a:lvl1pPr>
          </a:lstStyle>
          <a:p>
            <a:pPr>
              <a:defRPr/>
            </a:pPr>
            <a:r>
              <a:rPr lang="fr-FR"/>
              <a:t>- </a:t>
            </a:r>
            <a:fld id="{AE524A20-76BC-447B-9B68-CDCB716F6898}" type="slidenum">
              <a:rPr lang="fr-FR"/>
              <a:pPr>
                <a:defRPr/>
              </a:pPr>
              <a:t>‹#›</a:t>
            </a:fld>
            <a:endParaRPr lang="fr-FR"/>
          </a:p>
        </p:txBody>
      </p:sp>
      <p:sp>
        <p:nvSpPr>
          <p:cNvPr id="8" name="Espace réservé du contenu 2"/>
          <p:cNvSpPr>
            <a:spLocks noGrp="1"/>
          </p:cNvSpPr>
          <p:nvPr>
            <p:ph sz="half" idx="13"/>
          </p:nvPr>
        </p:nvSpPr>
        <p:spPr>
          <a:xfrm rot="5400000">
            <a:off x="3086623" y="115750"/>
            <a:ext cx="3694113" cy="7861581"/>
          </a:xfrm>
          <a:prstGeom prst="rect">
            <a:avLst/>
          </a:prstGeom>
        </p:spPr>
        <p:txBody>
          <a:bodyPr lIns="91425" tIns="45713" rIns="91425" bIns="45713"/>
          <a:lstStyle>
            <a:lvl1pPr>
              <a:buClr>
                <a:srgbClr val="FF0000"/>
              </a:buClr>
              <a:buFont typeface="Arial" pitchFamily="34" charset="0"/>
              <a:buChar cha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7005638" y="350838"/>
            <a:ext cx="1884362" cy="6069012"/>
          </a:xfrm>
        </p:spPr>
        <p:txBody>
          <a:bodyPr vert="eaVert"/>
          <a:lstStyle/>
          <a:p>
            <a:r>
              <a:rPr lang="fr-FR" smtClean="0"/>
              <a:t>Cliquez pour modifier le style du titre</a:t>
            </a:r>
            <a:endParaRPr lang="fr-FR"/>
          </a:p>
        </p:txBody>
      </p:sp>
      <p:sp>
        <p:nvSpPr>
          <p:cNvPr id="4" name="Espace réservé de la date 3"/>
          <p:cNvSpPr>
            <a:spLocks noGrp="1"/>
          </p:cNvSpPr>
          <p:nvPr>
            <p:ph type="dt" sz="half" idx="10"/>
          </p:nvPr>
        </p:nvSpPr>
        <p:spPr/>
        <p:txBody>
          <a:bodyPr/>
          <a:lstStyle>
            <a:lvl1pPr>
              <a:defRPr>
                <a:ea typeface="ＭＳ Ｐゴシック" pitchFamily="34" charset="-128"/>
              </a:defRPr>
            </a:lvl1pPr>
          </a:lstStyle>
          <a:p>
            <a:pPr>
              <a:defRPr/>
            </a:pPr>
            <a:endParaRPr lang="fr-FR"/>
          </a:p>
        </p:txBody>
      </p:sp>
      <p:sp>
        <p:nvSpPr>
          <p:cNvPr id="5" name="Espace réservé du pied de page 4"/>
          <p:cNvSpPr>
            <a:spLocks noGrp="1"/>
          </p:cNvSpPr>
          <p:nvPr>
            <p:ph type="ftr" sz="quarter" idx="11"/>
          </p:nvPr>
        </p:nvSpPr>
        <p:spPr/>
        <p:txBody>
          <a:bodyPr/>
          <a:lstStyle>
            <a:lvl1pPr>
              <a:defRPr>
                <a:ea typeface="ＭＳ Ｐゴシック" pitchFamily="34" charset="-128"/>
              </a:defRPr>
            </a:lvl1pPr>
          </a:lstStyle>
          <a:p>
            <a:pPr>
              <a:defRPr/>
            </a:pPr>
            <a:r>
              <a:rPr lang="en-US" smtClean="0"/>
              <a:t>Automating the Formalization of Product Comparison Matrices</a:t>
            </a:r>
            <a:endParaRPr lang="fr-FR"/>
          </a:p>
        </p:txBody>
      </p:sp>
      <p:sp>
        <p:nvSpPr>
          <p:cNvPr id="6" name="Espace réservé du numéro de diapositive 5"/>
          <p:cNvSpPr>
            <a:spLocks noGrp="1"/>
          </p:cNvSpPr>
          <p:nvPr>
            <p:ph type="sldNum" sz="quarter" idx="12"/>
          </p:nvPr>
        </p:nvSpPr>
        <p:spPr/>
        <p:txBody>
          <a:bodyPr/>
          <a:lstStyle>
            <a:lvl1pPr>
              <a:defRPr/>
            </a:lvl1pPr>
          </a:lstStyle>
          <a:p>
            <a:pPr>
              <a:defRPr/>
            </a:pPr>
            <a:r>
              <a:rPr lang="fr-FR"/>
              <a:t>- </a:t>
            </a:r>
            <a:fld id="{B8542203-7A2F-4F00-8C9C-B877E9137DCA}" type="slidenum">
              <a:rPr lang="fr-FR"/>
              <a:pPr>
                <a:defRPr/>
              </a:pPr>
              <a:t>‹#›</a:t>
            </a:fld>
            <a:endParaRPr lang="fr-FR"/>
          </a:p>
        </p:txBody>
      </p:sp>
      <p:sp>
        <p:nvSpPr>
          <p:cNvPr id="7" name="Espace réservé du contenu 2"/>
          <p:cNvSpPr>
            <a:spLocks noGrp="1"/>
          </p:cNvSpPr>
          <p:nvPr>
            <p:ph sz="half" idx="13"/>
          </p:nvPr>
        </p:nvSpPr>
        <p:spPr>
          <a:xfrm rot="5400000">
            <a:off x="851256" y="328617"/>
            <a:ext cx="5362652" cy="5767309"/>
          </a:xfrm>
          <a:prstGeom prst="rect">
            <a:avLst/>
          </a:prstGeom>
        </p:spPr>
        <p:txBody>
          <a:bodyPr lIns="91425" tIns="45713" rIns="91425" bIns="45713"/>
          <a:lstStyle>
            <a:lvl1pPr>
              <a:buClr>
                <a:srgbClr val="FF0000"/>
              </a:buClr>
              <a:buFont typeface="Arial" pitchFamily="34" charset="0"/>
              <a:buChar cha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pic>
        <p:nvPicPr>
          <p:cNvPr id="4" name="Picture 7"/>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0" y="0"/>
            <a:ext cx="9144000" cy="6858000"/>
          </a:xfrm>
          <a:prstGeom prst="rect">
            <a:avLst/>
          </a:prstGeom>
          <a:noFill/>
          <a:ln w="9525">
            <a:noFill/>
            <a:miter lim="800000"/>
            <a:headEnd/>
            <a:tailEnd/>
          </a:ln>
        </p:spPr>
      </p:pic>
      <p:sp>
        <p:nvSpPr>
          <p:cNvPr id="12292" name="Rectangle 4"/>
          <p:cNvSpPr>
            <a:spLocks noGrp="1" noChangeArrowheads="1"/>
          </p:cNvSpPr>
          <p:nvPr>
            <p:ph type="ctrTitle"/>
          </p:nvPr>
        </p:nvSpPr>
        <p:spPr bwMode="white">
          <a:xfrm>
            <a:off x="1349375" y="3429003"/>
            <a:ext cx="7486650" cy="696913"/>
          </a:xfrm>
        </p:spPr>
        <p:txBody>
          <a:bodyPr anchor="b"/>
          <a:lstStyle>
            <a:lvl1pPr>
              <a:defRPr sz="3300">
                <a:solidFill>
                  <a:schemeClr val="bg1"/>
                </a:solidFill>
              </a:defRPr>
            </a:lvl1pPr>
          </a:lstStyle>
          <a:p>
            <a:pPr lvl="0"/>
            <a:r>
              <a:rPr lang="fr-FR" noProof="0" smtClean="0"/>
              <a:t>Cliquez pour modifier le style du titre</a:t>
            </a:r>
          </a:p>
        </p:txBody>
      </p:sp>
      <p:sp>
        <p:nvSpPr>
          <p:cNvPr id="12293" name="Rectangle 5"/>
          <p:cNvSpPr>
            <a:spLocks noGrp="1" noChangeArrowheads="1"/>
          </p:cNvSpPr>
          <p:nvPr>
            <p:ph type="subTitle" idx="1"/>
          </p:nvPr>
        </p:nvSpPr>
        <p:spPr bwMode="white">
          <a:xfrm>
            <a:off x="1349375" y="4191000"/>
            <a:ext cx="7486650" cy="2209800"/>
          </a:xfrm>
          <a:prstGeom prst="rect">
            <a:avLst/>
          </a:prstGeom>
        </p:spPr>
        <p:txBody>
          <a:bodyPr lIns="0" tIns="0" rIns="0" bIns="0"/>
          <a:lstStyle>
            <a:lvl1pPr marL="0" indent="0">
              <a:lnSpc>
                <a:spcPct val="100000"/>
              </a:lnSpc>
              <a:buNone/>
              <a:tabLst>
                <a:tab pos="0" algn="l"/>
              </a:tabLst>
              <a:defRPr sz="2300" b="1">
                <a:solidFill>
                  <a:schemeClr val="bg1"/>
                </a:solidFill>
              </a:defRPr>
            </a:lvl1pPr>
          </a:lstStyle>
          <a:p>
            <a:pPr lvl="0"/>
            <a:r>
              <a:rPr lang="fr-FR" noProof="0" dirty="0" smtClean="0"/>
              <a:t>Cliquez pour modifier le style des sous-titres du masque</a:t>
            </a:r>
          </a:p>
        </p:txBody>
      </p:sp>
      <p:sp>
        <p:nvSpPr>
          <p:cNvPr id="5" name="Rectangle 3"/>
          <p:cNvSpPr>
            <a:spLocks noGrp="1" noChangeArrowheads="1"/>
          </p:cNvSpPr>
          <p:nvPr>
            <p:ph type="ftr" sz="quarter" idx="10"/>
          </p:nvPr>
        </p:nvSpPr>
        <p:spPr bwMode="gray">
          <a:xfrm>
            <a:off x="1475657" y="6488113"/>
            <a:ext cx="5091832" cy="273050"/>
          </a:xfrm>
        </p:spPr>
        <p:txBody>
          <a:bodyPr/>
          <a:lstStyle>
            <a:lvl1pPr>
              <a:defRPr>
                <a:solidFill>
                  <a:schemeClr val="tx2"/>
                </a:solidFill>
              </a:defRPr>
            </a:lvl1pPr>
          </a:lstStyle>
          <a:p>
            <a:pPr>
              <a:defRPr/>
            </a:pPr>
            <a:r>
              <a:rPr lang="en-US" smtClean="0">
                <a:solidFill>
                  <a:srgbClr val="808080"/>
                </a:solidFill>
                <a:cs typeface="Arial"/>
              </a:rPr>
              <a:t>Automating the Formalization of Product Comparison Matrices</a:t>
            </a:r>
            <a:endParaRPr lang="fr-FR">
              <a:solidFill>
                <a:srgbClr val="808080"/>
              </a:solidFill>
              <a:cs typeface="Arial"/>
            </a:endParaRPr>
          </a:p>
        </p:txBody>
      </p:sp>
      <p:sp>
        <p:nvSpPr>
          <p:cNvPr id="6" name="Rectangle 6"/>
          <p:cNvSpPr>
            <a:spLocks noGrp="1" noChangeArrowheads="1"/>
          </p:cNvSpPr>
          <p:nvPr>
            <p:ph type="dt" sz="half" idx="11"/>
          </p:nvPr>
        </p:nvSpPr>
        <p:spPr bwMode="gray">
          <a:xfrm>
            <a:off x="6578603" y="6488113"/>
            <a:ext cx="2011363" cy="273050"/>
          </a:xfrm>
        </p:spPr>
        <p:txBody>
          <a:bodyPr/>
          <a:lstStyle>
            <a:lvl1pPr>
              <a:defRPr>
                <a:solidFill>
                  <a:schemeClr val="tx2"/>
                </a:solidFill>
              </a:defRPr>
            </a:lvl1pPr>
          </a:lstStyle>
          <a:p>
            <a:pPr>
              <a:defRPr/>
            </a:pPr>
            <a:endParaRPr lang="fr-FR" dirty="0">
              <a:solidFill>
                <a:srgbClr val="808080"/>
              </a:solidFill>
              <a:cs typeface="Arial"/>
            </a:endParaRPr>
          </a:p>
        </p:txBody>
      </p:sp>
      <p:sp>
        <p:nvSpPr>
          <p:cNvPr id="7" name="Rectangle 8"/>
          <p:cNvSpPr>
            <a:spLocks noGrp="1" noChangeArrowheads="1"/>
          </p:cNvSpPr>
          <p:nvPr>
            <p:ph type="sldNum" sz="quarter" idx="12"/>
          </p:nvPr>
        </p:nvSpPr>
        <p:spPr bwMode="gray"/>
        <p:txBody>
          <a:bodyPr/>
          <a:lstStyle>
            <a:lvl1pPr>
              <a:defRPr>
                <a:solidFill>
                  <a:schemeClr val="tx2"/>
                </a:solidFill>
              </a:defRPr>
            </a:lvl1pPr>
          </a:lstStyle>
          <a:p>
            <a:pPr>
              <a:defRPr/>
            </a:pPr>
            <a:r>
              <a:rPr lang="fr-FR">
                <a:solidFill>
                  <a:srgbClr val="808080"/>
                </a:solidFill>
                <a:cs typeface="Arial"/>
              </a:rPr>
              <a:t>- </a:t>
            </a:r>
            <a:fld id="{04CD2330-D827-4275-B56B-3C2F2C7D8156}" type="slidenum">
              <a:rPr lang="fr-FR">
                <a:solidFill>
                  <a:srgbClr val="808080"/>
                </a:solidFill>
                <a:cs typeface="Arial"/>
              </a:rPr>
              <a:pPr>
                <a:defRPr/>
              </a:pPr>
              <a:t>‹#›</a:t>
            </a:fld>
            <a:endParaRPr lang="fr-FR">
              <a:solidFill>
                <a:srgbClr val="808080"/>
              </a:solidFill>
              <a:cs typeface="Arial"/>
            </a:endParaRPr>
          </a:p>
        </p:txBody>
      </p:sp>
    </p:spTree>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liste à puce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Espace réservé du contenu 2"/>
          <p:cNvSpPr>
            <a:spLocks noGrp="1"/>
          </p:cNvSpPr>
          <p:nvPr>
            <p:ph idx="1"/>
          </p:nvPr>
        </p:nvSpPr>
        <p:spPr>
          <a:xfrm>
            <a:off x="1349375" y="2187575"/>
            <a:ext cx="7540625" cy="4203700"/>
          </a:xfrm>
          <a:prstGeom prst="rect">
            <a:avLst/>
          </a:prstGeom>
        </p:spPr>
        <p:txBody>
          <a:bodyPr lIns="91425" tIns="45713" rIns="91425" bIns="45713"/>
          <a:lstStyle>
            <a:lvl1pPr>
              <a:buClr>
                <a:srgbClr val="FF0000"/>
              </a:buClr>
              <a:defRPr sz="2400"/>
            </a:lvl1pPr>
            <a:lvl2pPr marL="361893" indent="352371">
              <a:defRPr/>
            </a:lvl2pPr>
            <a:lvl3pPr marL="1076160" indent="361893">
              <a:defRPr sz="2000"/>
            </a:lvl3pPr>
            <a:lvl4pPr marL="1438055" indent="371418">
              <a:defRPr sz="1800"/>
            </a:lvl4pPr>
            <a:lvl5pPr marL="1790425" indent="361893">
              <a:defRPr sz="1600"/>
            </a:lvl5pPr>
          </a:lstStyle>
          <a:p>
            <a:pPr lvl="0"/>
            <a:r>
              <a:rPr lang="fr-FR" dirty="0" smtClean="0"/>
              <a:t>Cliquez pour modifier les styles du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32FEFE3E-5266-48F6-9D02-A7873B043BC0}" type="slidenum">
              <a:rPr lang="fr-FR"/>
              <a:pPr>
                <a:defRPr/>
              </a:pPr>
              <a:t>‹#›</a:t>
            </a:fld>
            <a:endParaRPr lang="fr-F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2_titre et contenu">
    <p:bg>
      <p:bgRef idx="1001">
        <a:schemeClr val="bg1"/>
      </p:bgRef>
    </p:bg>
    <p:spTree>
      <p:nvGrpSpPr>
        <p:cNvPr id="1" name=""/>
        <p:cNvGrpSpPr/>
        <p:nvPr/>
      </p:nvGrpSpPr>
      <p:grpSpPr>
        <a:xfrm>
          <a:off x="0" y="0"/>
          <a:ext cx="0" cy="0"/>
          <a:chOff x="0" y="0"/>
          <a:chExt cx="0" cy="0"/>
        </a:xfrm>
      </p:grpSpPr>
      <p:sp>
        <p:nvSpPr>
          <p:cNvPr id="2" name="Titre 1"/>
          <p:cNvSpPr>
            <a:spLocks noGrp="1"/>
          </p:cNvSpPr>
          <p:nvPr>
            <p:ph type="title"/>
          </p:nvPr>
        </p:nvSpPr>
        <p:spPr>
          <a:xfrm>
            <a:off x="323528" y="116632"/>
            <a:ext cx="8568952" cy="648072"/>
          </a:xfrm>
        </p:spPr>
        <p:txBody>
          <a:bodyPr/>
          <a:lstStyle>
            <a:lvl1pPr>
              <a:defRPr sz="2800"/>
            </a:lvl1pPr>
          </a:lstStyle>
          <a:p>
            <a:r>
              <a:rPr lang="fr-FR" dirty="0" smtClean="0"/>
              <a:t>Cliquez et modifiez le titre</a:t>
            </a:r>
            <a:endParaRPr lang="fr-FR" dirty="0"/>
          </a:p>
        </p:txBody>
      </p:sp>
      <p:sp>
        <p:nvSpPr>
          <p:cNvPr id="4" name="Rectangle 4"/>
          <p:cNvSpPr>
            <a:spLocks noGrp="1" noChangeArrowheads="1"/>
          </p:cNvSpPr>
          <p:nvPr>
            <p:ph type="dt" sz="half" idx="14"/>
          </p:nvPr>
        </p:nvSpPr>
        <p:spPr>
          <a:ln/>
        </p:spPr>
        <p:txBody>
          <a:bodyPr/>
          <a:lstStyle>
            <a:lvl1pPr>
              <a:defRPr/>
            </a:lvl1pPr>
          </a:lstStyle>
          <a:p>
            <a:pPr>
              <a:defRPr/>
            </a:pPr>
            <a:endParaRPr lang="fr-FR">
              <a:solidFill>
                <a:srgbClr val="FFFFFF"/>
              </a:solidFill>
              <a:cs typeface="Arial"/>
            </a:endParaRPr>
          </a:p>
        </p:txBody>
      </p:sp>
      <p:sp>
        <p:nvSpPr>
          <p:cNvPr id="5" name="Rectangle 5"/>
          <p:cNvSpPr>
            <a:spLocks noGrp="1" noChangeArrowheads="1"/>
          </p:cNvSpPr>
          <p:nvPr>
            <p:ph type="ftr" sz="quarter" idx="15"/>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9"/>
          <p:cNvSpPr>
            <a:spLocks noGrp="1" noChangeArrowheads="1"/>
          </p:cNvSpPr>
          <p:nvPr>
            <p:ph type="sldNum" sz="quarter" idx="16"/>
          </p:nvPr>
        </p:nvSpPr>
        <p:spPr>
          <a:ln/>
        </p:spPr>
        <p:txBody>
          <a:bodyPr/>
          <a:lstStyle>
            <a:lvl1pPr>
              <a:defRPr/>
            </a:lvl1pPr>
          </a:lstStyle>
          <a:p>
            <a:pPr>
              <a:defRPr/>
            </a:pPr>
            <a:r>
              <a:rPr lang="fr-FR">
                <a:solidFill>
                  <a:srgbClr val="FFFFFF"/>
                </a:solidFill>
                <a:cs typeface="Arial"/>
              </a:rPr>
              <a:t>- </a:t>
            </a:r>
            <a:fld id="{CCD8A327-4A42-4F42-8894-A6F43B7F265B}" type="slidenum">
              <a:rPr lang="fr-FR">
                <a:solidFill>
                  <a:srgbClr val="FFFFFF"/>
                </a:solidFill>
                <a:cs typeface="Arial"/>
              </a:rPr>
              <a:pPr>
                <a:defRPr/>
              </a:pPr>
              <a:t>‹#›</a:t>
            </a:fld>
            <a:endParaRPr lang="fr-FR">
              <a:solidFill>
                <a:srgbClr val="FFFFFF"/>
              </a:solidFill>
              <a:cs typeface="Arial"/>
            </a:endParaRPr>
          </a:p>
        </p:txBody>
      </p:sp>
      <p:sp>
        <p:nvSpPr>
          <p:cNvPr id="8" name="Espace réservé du contenu 2"/>
          <p:cNvSpPr>
            <a:spLocks noGrp="1"/>
          </p:cNvSpPr>
          <p:nvPr>
            <p:ph idx="1"/>
          </p:nvPr>
        </p:nvSpPr>
        <p:spPr>
          <a:xfrm>
            <a:off x="467544" y="1196752"/>
            <a:ext cx="8280920" cy="4896544"/>
          </a:xfrm>
          <a:prstGeom prst="rect">
            <a:avLst/>
          </a:prstGeom>
        </p:spPr>
        <p:txBody>
          <a:bodyPr lIns="91425" tIns="45713" rIns="91425" bIns="45713"/>
          <a:lstStyle>
            <a:lvl1pPr algn="l" defTabSz="199995" rtl="0" fontAlgn="base">
              <a:lnSpc>
                <a:spcPct val="170000"/>
              </a:lnSpc>
              <a:spcBef>
                <a:spcPct val="0"/>
              </a:spcBef>
              <a:spcAft>
                <a:spcPct val="0"/>
              </a:spcAft>
              <a:buClr>
                <a:srgbClr val="FF0000"/>
              </a:buClr>
              <a:buFontTx/>
              <a:buNone/>
              <a:defRPr lang="fr-FR" sz="2200" dirty="0" smtClean="0">
                <a:solidFill>
                  <a:schemeClr val="tx2"/>
                </a:solidFill>
                <a:latin typeface="+mn-lt"/>
                <a:ea typeface="+mn-ea"/>
                <a:cs typeface="+mn-cs"/>
              </a:defRPr>
            </a:lvl1pPr>
            <a:lvl2pPr marL="361893" indent="352371">
              <a:buFont typeface="Arial" pitchFamily="34" charset="0"/>
              <a:buChar char="•"/>
              <a:defRPr sz="2200"/>
            </a:lvl2pPr>
            <a:lvl3pPr marL="1076160" indent="361893">
              <a:buFont typeface="Arial" pitchFamily="34" charset="0"/>
              <a:buNone/>
              <a:defRPr sz="2000"/>
            </a:lvl3pPr>
            <a:lvl4pPr marL="1438055" indent="371418">
              <a:buFont typeface="Arial" pitchFamily="34" charset="0"/>
              <a:buNone/>
              <a:defRPr lang="fr-FR" sz="1800" dirty="0" smtClean="0">
                <a:solidFill>
                  <a:schemeClr val="tx2"/>
                </a:solidFill>
                <a:latin typeface="+mn-lt"/>
                <a:ea typeface="ＭＳ Ｐゴシック" pitchFamily="23" charset="-128"/>
                <a:cs typeface="+mn-cs"/>
              </a:defRPr>
            </a:lvl4pPr>
            <a:lvl5pPr marL="1790425" indent="361893">
              <a:buFont typeface="Arial" pitchFamily="34" charset="0"/>
              <a:buNone/>
              <a:defRPr sz="1600"/>
            </a:lvl5pPr>
          </a:lstStyle>
          <a:p>
            <a:pPr lvl="0"/>
            <a:r>
              <a:rPr lang="fr-FR" dirty="0" smtClean="0"/>
              <a:t>Cliquez pour modifier les styles du texte du masque</a:t>
            </a:r>
          </a:p>
          <a:p>
            <a:pPr lvl="1"/>
            <a:r>
              <a:rPr lang="fr-FR" dirty="0" smtClean="0"/>
              <a:t>Liste</a:t>
            </a:r>
          </a:p>
          <a:p>
            <a:pPr lvl="1"/>
            <a:r>
              <a:rPr lang="fr-FR" dirty="0" smtClean="0"/>
              <a:t>…</a:t>
            </a:r>
          </a:p>
          <a:p>
            <a:pPr lvl="1"/>
            <a:endParaRPr lang="fr-FR" dirty="0" smtClean="0"/>
          </a:p>
          <a:p>
            <a:pPr lvl="2"/>
            <a:r>
              <a:rPr lang="fr-FR" dirty="0" smtClean="0"/>
              <a:t> </a:t>
            </a:r>
            <a:endParaRPr lang="fr-FR" dirty="0"/>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liste à puc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5"/>
          <p:cNvSpPr>
            <a:spLocks noGrp="1" noChangeArrowheads="1"/>
          </p:cNvSpPr>
          <p:nvPr>
            <p:ph type="dt" sz="half" idx="14"/>
          </p:nvPr>
        </p:nvSpPr>
        <p:spPr>
          <a:ln/>
        </p:spPr>
        <p:txBody>
          <a:bodyPr/>
          <a:lstStyle>
            <a:lvl1pPr>
              <a:defRPr/>
            </a:lvl1pPr>
          </a:lstStyle>
          <a:p>
            <a:pPr>
              <a:defRPr/>
            </a:pPr>
            <a:endParaRPr lang="fr-FR">
              <a:solidFill>
                <a:srgbClr val="FFFFFF"/>
              </a:solidFill>
              <a:cs typeface="Arial"/>
            </a:endParaRPr>
          </a:p>
        </p:txBody>
      </p:sp>
      <p:sp>
        <p:nvSpPr>
          <p:cNvPr id="5" name="Rectangle 6"/>
          <p:cNvSpPr>
            <a:spLocks noGrp="1" noChangeArrowheads="1"/>
          </p:cNvSpPr>
          <p:nvPr>
            <p:ph type="ftr" sz="quarter" idx="15"/>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8"/>
          <p:cNvSpPr>
            <a:spLocks noGrp="1" noChangeArrowheads="1"/>
          </p:cNvSpPr>
          <p:nvPr>
            <p:ph type="sldNum" sz="quarter" idx="16"/>
          </p:nvPr>
        </p:nvSpPr>
        <p:spPr>
          <a:ln/>
        </p:spPr>
        <p:txBody>
          <a:bodyPr/>
          <a:lstStyle>
            <a:lvl1pPr>
              <a:defRPr/>
            </a:lvl1pPr>
          </a:lstStyle>
          <a:p>
            <a:pPr>
              <a:defRPr/>
            </a:pPr>
            <a:r>
              <a:rPr lang="fr-FR">
                <a:solidFill>
                  <a:srgbClr val="FFFFFF"/>
                </a:solidFill>
                <a:cs typeface="Arial"/>
              </a:rPr>
              <a:t>- </a:t>
            </a:r>
            <a:fld id="{D1692B77-2069-4621-B853-841C1BA9A1D4}" type="slidenum">
              <a:rPr lang="fr-FR">
                <a:solidFill>
                  <a:srgbClr val="FFFFFF"/>
                </a:solidFill>
                <a:cs typeface="Arial"/>
              </a:rPr>
              <a:pPr>
                <a:defRPr/>
              </a:pPr>
              <a:t>‹#›</a:t>
            </a:fld>
            <a:endParaRPr lang="fr-FR">
              <a:solidFill>
                <a:srgbClr val="FFFFFF"/>
              </a:solidFill>
              <a:cs typeface="Arial"/>
            </a:endParaRPr>
          </a:p>
        </p:txBody>
      </p:sp>
      <p:sp>
        <p:nvSpPr>
          <p:cNvPr id="8" name="Espace réservé du contenu 2"/>
          <p:cNvSpPr>
            <a:spLocks noGrp="1"/>
          </p:cNvSpPr>
          <p:nvPr>
            <p:ph idx="1"/>
          </p:nvPr>
        </p:nvSpPr>
        <p:spPr>
          <a:xfrm>
            <a:off x="1349375" y="2187575"/>
            <a:ext cx="7540625" cy="4203700"/>
          </a:xfrm>
          <a:prstGeom prst="rect">
            <a:avLst/>
          </a:prstGeom>
        </p:spPr>
        <p:txBody>
          <a:bodyPr lIns="91425" tIns="45713" rIns="91425" bIns="45713"/>
          <a:lstStyle>
            <a:lvl1pPr>
              <a:buClr>
                <a:srgbClr val="FF0000"/>
              </a:buClr>
              <a:defRPr lang="fr-FR" sz="2400" dirty="0" smtClean="0">
                <a:solidFill>
                  <a:schemeClr val="tx2"/>
                </a:solidFill>
                <a:latin typeface="+mn-lt"/>
                <a:ea typeface="+mn-ea"/>
                <a:cs typeface="+mn-cs"/>
              </a:defRPr>
            </a:lvl1pPr>
            <a:lvl2pPr marL="361893" indent="352371">
              <a:buFont typeface="Arial" pitchFamily="34" charset="0"/>
              <a:buChar char=""/>
              <a:defRPr sz="2200"/>
            </a:lvl2pPr>
            <a:lvl3pPr marL="1076160" indent="361893">
              <a:buFont typeface="Arial" pitchFamily="34" charset="0"/>
              <a:buChar char="•"/>
              <a:defRPr sz="2000"/>
            </a:lvl3pPr>
            <a:lvl4pPr marL="1438055" indent="371418">
              <a:defRPr lang="fr-FR" sz="1800" dirty="0" smtClean="0">
                <a:solidFill>
                  <a:schemeClr val="tx2"/>
                </a:solidFill>
                <a:latin typeface="+mn-lt"/>
                <a:ea typeface="ＭＳ Ｐゴシック" pitchFamily="23" charset="-128"/>
                <a:cs typeface="+mn-cs"/>
              </a:defRPr>
            </a:lvl4pPr>
            <a:lvl5pPr marL="1790425" indent="361893">
              <a:defRPr sz="1600"/>
            </a:lvl5pPr>
          </a:lstStyle>
          <a:p>
            <a:pPr lvl="0"/>
            <a:r>
              <a:rPr lang="fr-FR" dirty="0" smtClean="0"/>
              <a:t>Cliquez pour modifier les styles du texte du masque</a:t>
            </a:r>
          </a:p>
          <a:p>
            <a:pPr marL="361893" lvl="1" indent="371418" algn="l" rtl="0" eaLnBrk="0" fontAlgn="base" hangingPunct="0">
              <a:lnSpc>
                <a:spcPct val="125000"/>
              </a:lnSpc>
              <a:spcBef>
                <a:spcPct val="0"/>
              </a:spcBef>
              <a:spcAft>
                <a:spcPct val="0"/>
              </a:spcAft>
              <a:buChar char="–"/>
            </a:pPr>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Tree>
  </p:cSld>
  <p:clrMapOvr>
    <a:masterClrMapping/>
  </p:clrMapOvr>
  <p:timing>
    <p:tnLst>
      <p:par>
        <p:cTn id="1" dur="indefinite" restart="never" nodeType="tmRoot"/>
      </p:par>
    </p:tnLst>
  </p:timing>
</p:sldLayout>
</file>

<file path=ppt/slideLayouts/slideLayout132.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3"/>
            <a:ext cx="7772400" cy="1362075"/>
          </a:xfrm>
        </p:spPr>
        <p:txBody>
          <a:bodyPr anchor="t"/>
          <a:lstStyle>
            <a:lvl1pPr algn="l">
              <a:defRPr sz="4000" b="1" cap="all"/>
            </a:lvl1pPr>
          </a:lstStyle>
          <a:p>
            <a:r>
              <a:rPr lang="fr-FR" smtClean="0"/>
              <a:t>Cliquez et modifiez le titre</a:t>
            </a:r>
            <a:endParaRPr lang="fr-FR"/>
          </a:p>
        </p:txBody>
      </p:sp>
      <p:sp>
        <p:nvSpPr>
          <p:cNvPr id="3" name="Espace réservé du texte 2"/>
          <p:cNvSpPr>
            <a:spLocks noGrp="1"/>
          </p:cNvSpPr>
          <p:nvPr>
            <p:ph type="body" idx="1"/>
          </p:nvPr>
        </p:nvSpPr>
        <p:spPr>
          <a:xfrm>
            <a:off x="722313" y="2906716"/>
            <a:ext cx="7772400" cy="1500187"/>
          </a:xfrm>
          <a:prstGeom prst="rect">
            <a:avLst/>
          </a:prstGeom>
        </p:spPr>
        <p:txBody>
          <a:bodyPr lIns="91425" tIns="45713" rIns="91425" bIns="45713" anchor="b"/>
          <a:lstStyle>
            <a:lvl1pPr marL="0" indent="0">
              <a:buNone/>
              <a:defRPr sz="2000"/>
            </a:lvl1pPr>
            <a:lvl2pPr marL="457130" indent="0">
              <a:buNone/>
              <a:defRPr sz="1800"/>
            </a:lvl2pPr>
            <a:lvl3pPr marL="914259" indent="0">
              <a:buNone/>
              <a:defRPr sz="1600"/>
            </a:lvl3pPr>
            <a:lvl4pPr marL="1371390" indent="0">
              <a:buNone/>
              <a:defRPr sz="1400"/>
            </a:lvl4pPr>
            <a:lvl5pPr marL="1828519" indent="0">
              <a:buNone/>
              <a:defRPr sz="1400"/>
            </a:lvl5pPr>
            <a:lvl6pPr marL="2285649" indent="0">
              <a:buNone/>
              <a:defRPr sz="1400"/>
            </a:lvl6pPr>
            <a:lvl7pPr marL="2742780" indent="0">
              <a:buNone/>
              <a:defRPr sz="1400"/>
            </a:lvl7pPr>
            <a:lvl8pPr marL="3199908" indent="0">
              <a:buNone/>
              <a:defRPr sz="1400"/>
            </a:lvl8pPr>
            <a:lvl9pPr marL="3657039" indent="0">
              <a:buNone/>
              <a:defRPr sz="1400"/>
            </a:lvl9pPr>
          </a:lstStyle>
          <a:p>
            <a:pPr lvl="0"/>
            <a:r>
              <a:rPr lang="fr-FR" smtClean="0"/>
              <a:t>Cliquez pour modifier les styles du texte du masque</a:t>
            </a:r>
          </a:p>
        </p:txBody>
      </p:sp>
      <p:sp>
        <p:nvSpPr>
          <p:cNvPr id="4"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9509B585-7D53-430F-9A38-89F42C58FA25}" type="slidenum">
              <a:rPr lang="fr-FR">
                <a:solidFill>
                  <a:srgbClr val="FFFFFF"/>
                </a:solidFill>
                <a:cs typeface="Arial"/>
              </a:rPr>
              <a:pPr>
                <a:defRPr/>
              </a:pPr>
              <a:t>‹#›</a:t>
            </a:fld>
            <a:endParaRPr lang="fr-FR">
              <a:solidFill>
                <a:srgbClr val="FFFFFF"/>
              </a:solidFill>
              <a:cs typeface="Arial"/>
            </a:endParaRPr>
          </a:p>
        </p:txBody>
      </p:sp>
    </p:spTree>
  </p:cSld>
  <p:clrMapOvr>
    <a:masterClrMapping/>
  </p:clrMapOvr>
  <p:timing>
    <p:tnLst>
      <p:par>
        <p:cTn id="1" dur="indefinite" restart="never" nodeType="tmRoot"/>
      </p:par>
    </p:tnLst>
  </p:timing>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5"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7"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F3041399-0EDF-4ABD-9D0D-CF334CF34D2A}" type="slidenum">
              <a:rPr lang="fr-FR">
                <a:solidFill>
                  <a:srgbClr val="FFFFFF"/>
                </a:solidFill>
                <a:cs typeface="Arial"/>
              </a:rPr>
              <a:pPr>
                <a:defRPr/>
              </a:pPr>
              <a:t>‹#›</a:t>
            </a:fld>
            <a:endParaRPr lang="fr-FR">
              <a:solidFill>
                <a:srgbClr val="FFFFFF"/>
              </a:solidFill>
              <a:cs typeface="Arial"/>
            </a:endParaRPr>
          </a:p>
        </p:txBody>
      </p:sp>
      <p:sp>
        <p:nvSpPr>
          <p:cNvPr id="10" name="Espace réservé du contenu 2"/>
          <p:cNvSpPr>
            <a:spLocks noGrp="1"/>
          </p:cNvSpPr>
          <p:nvPr>
            <p:ph sz="half" idx="1"/>
          </p:nvPr>
        </p:nvSpPr>
        <p:spPr>
          <a:xfrm>
            <a:off x="1349376" y="1673225"/>
            <a:ext cx="3694113" cy="4746625"/>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1" name="Espace réservé du contenu 2"/>
          <p:cNvSpPr>
            <a:spLocks noGrp="1"/>
          </p:cNvSpPr>
          <p:nvPr>
            <p:ph sz="half" idx="13"/>
          </p:nvPr>
        </p:nvSpPr>
        <p:spPr>
          <a:xfrm>
            <a:off x="5130800" y="1673225"/>
            <a:ext cx="3694113" cy="4746625"/>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timing>
    <p:tnLst>
      <p:par>
        <p:cTn id="1" dur="indefinite" restart="never" nodeType="tmRoot"/>
      </p:par>
    </p:tnLst>
  </p:timing>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1143000"/>
          </a:xfrm>
        </p:spPr>
        <p:txBody>
          <a:bodyPr/>
          <a:lstStyle>
            <a:lvl1pPr>
              <a:defRPr/>
            </a:lvl1pPr>
          </a:lstStyle>
          <a:p>
            <a:r>
              <a:rPr lang="fr-FR" dirty="0" smtClean="0"/>
              <a:t>Cliquez et modifiez le titre</a:t>
            </a:r>
            <a:endParaRPr lang="fr-FR" dirty="0"/>
          </a:p>
        </p:txBody>
      </p:sp>
      <p:sp>
        <p:nvSpPr>
          <p:cNvPr id="3" name="Espace réservé du texte 2"/>
          <p:cNvSpPr>
            <a:spLocks noGrp="1"/>
          </p:cNvSpPr>
          <p:nvPr>
            <p:ph type="body" idx="1"/>
          </p:nvPr>
        </p:nvSpPr>
        <p:spPr>
          <a:xfrm>
            <a:off x="531812" y="1414130"/>
            <a:ext cx="4040188" cy="524770"/>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dirty="0" smtClean="0"/>
              <a:t>Cliquez pour modifier les styles du texte du masque</a:t>
            </a:r>
          </a:p>
        </p:txBody>
      </p:sp>
      <p:sp>
        <p:nvSpPr>
          <p:cNvPr id="5" name="Espace réservé du texte 4"/>
          <p:cNvSpPr>
            <a:spLocks noGrp="1"/>
          </p:cNvSpPr>
          <p:nvPr>
            <p:ph type="body" sz="quarter" idx="3"/>
          </p:nvPr>
        </p:nvSpPr>
        <p:spPr>
          <a:xfrm>
            <a:off x="4572001" y="1328636"/>
            <a:ext cx="4041775" cy="639762"/>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dirty="0" smtClean="0"/>
              <a:t>Cliquez pour modifier les styles du texte du masque</a:t>
            </a:r>
          </a:p>
        </p:txBody>
      </p:sp>
      <p:sp>
        <p:nvSpPr>
          <p:cNvPr id="7"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8"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9"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E1002F39-67E2-462D-B2E2-885EF809330C}" type="slidenum">
              <a:rPr lang="fr-FR">
                <a:solidFill>
                  <a:srgbClr val="FFFFFF"/>
                </a:solidFill>
                <a:cs typeface="Arial"/>
              </a:rPr>
              <a:pPr>
                <a:defRPr/>
              </a:pPr>
              <a:t>‹#›</a:t>
            </a:fld>
            <a:endParaRPr lang="fr-FR">
              <a:solidFill>
                <a:srgbClr val="FFFFFF"/>
              </a:solidFill>
              <a:cs typeface="Arial"/>
            </a:endParaRPr>
          </a:p>
        </p:txBody>
      </p:sp>
      <p:sp>
        <p:nvSpPr>
          <p:cNvPr id="12" name="Espace réservé du contenu 2"/>
          <p:cNvSpPr>
            <a:spLocks noGrp="1"/>
          </p:cNvSpPr>
          <p:nvPr>
            <p:ph sz="half" idx="13"/>
          </p:nvPr>
        </p:nvSpPr>
        <p:spPr>
          <a:xfrm>
            <a:off x="530668" y="1662593"/>
            <a:ext cx="4041332" cy="4746625"/>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3" name="Espace réservé du contenu 2"/>
          <p:cNvSpPr>
            <a:spLocks noGrp="1"/>
          </p:cNvSpPr>
          <p:nvPr>
            <p:ph sz="half" idx="14"/>
          </p:nvPr>
        </p:nvSpPr>
        <p:spPr>
          <a:xfrm>
            <a:off x="4572003" y="1673225"/>
            <a:ext cx="4252913" cy="4746625"/>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4"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5"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A185EBDD-F33F-4741-8A5B-CA72F64F1F56}" type="slidenum">
              <a:rPr lang="fr-FR">
                <a:solidFill>
                  <a:srgbClr val="FFFFFF"/>
                </a:solidFill>
                <a:cs typeface="Arial"/>
              </a:rPr>
              <a:pPr>
                <a:defRPr/>
              </a:pPr>
              <a:t>‹#›</a:t>
            </a:fld>
            <a:endParaRPr lang="fr-FR">
              <a:solidFill>
                <a:srgbClr val="FFFFFF"/>
              </a:solidFill>
              <a:cs typeface="Arial"/>
            </a:endParaRPr>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3"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4"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B1C3CE58-3CC9-4F2B-AF61-4E01516572BD}" type="slidenum">
              <a:rPr lang="fr-FR">
                <a:solidFill>
                  <a:srgbClr val="FFFFFF"/>
                </a:solidFill>
                <a:cs typeface="Arial"/>
              </a:rPr>
              <a:pPr>
                <a:defRPr/>
              </a:pPr>
              <a:t>‹#›</a:t>
            </a:fld>
            <a:endParaRPr lang="fr-FR">
              <a:solidFill>
                <a:srgbClr val="FFFFFF"/>
              </a:solidFill>
              <a:cs typeface="Arial"/>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2" y="273050"/>
            <a:ext cx="3008313" cy="1162050"/>
          </a:xfrm>
        </p:spPr>
        <p:txBody>
          <a:bodyPr anchor="b"/>
          <a:lstStyle>
            <a:lvl1pPr algn="l">
              <a:defRPr sz="2000" b="1"/>
            </a:lvl1pPr>
          </a:lstStyle>
          <a:p>
            <a:r>
              <a:rPr lang="fr-FR" smtClean="0"/>
              <a:t>Cliquez et modifiez le titre</a:t>
            </a:r>
            <a:endParaRPr lang="fr-FR"/>
          </a:p>
        </p:txBody>
      </p:sp>
      <p:sp>
        <p:nvSpPr>
          <p:cNvPr id="4" name="Espace réservé du texte 3"/>
          <p:cNvSpPr>
            <a:spLocks noGrp="1"/>
          </p:cNvSpPr>
          <p:nvPr>
            <p:ph type="body" sz="half" idx="2"/>
          </p:nvPr>
        </p:nvSpPr>
        <p:spPr>
          <a:xfrm>
            <a:off x="457202" y="1435101"/>
            <a:ext cx="3008313" cy="4691063"/>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7"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472992F6-FB1B-42F3-8783-AE79FF7B9E8D}" type="slidenum">
              <a:rPr lang="fr-FR">
                <a:solidFill>
                  <a:srgbClr val="FFFFFF"/>
                </a:solidFill>
                <a:cs typeface="Arial"/>
              </a:rPr>
              <a:pPr>
                <a:defRPr/>
              </a:pPr>
              <a:t>‹#›</a:t>
            </a:fld>
            <a:endParaRPr lang="fr-FR">
              <a:solidFill>
                <a:srgbClr val="FFFFFF"/>
              </a:solidFill>
              <a:cs typeface="Arial"/>
            </a:endParaRPr>
          </a:p>
        </p:txBody>
      </p:sp>
      <p:sp>
        <p:nvSpPr>
          <p:cNvPr id="8" name="Espace réservé du contenu 2"/>
          <p:cNvSpPr>
            <a:spLocks noGrp="1"/>
          </p:cNvSpPr>
          <p:nvPr>
            <p:ph sz="half" idx="13"/>
          </p:nvPr>
        </p:nvSpPr>
        <p:spPr>
          <a:xfrm>
            <a:off x="4572000" y="331122"/>
            <a:ext cx="4188542" cy="5759962"/>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smtClean="0"/>
              <a:t>Cliquez et modifiez le titre</a:t>
            </a:r>
            <a:endParaRPr lang="fr-FR"/>
          </a:p>
        </p:txBody>
      </p:sp>
      <p:sp>
        <p:nvSpPr>
          <p:cNvPr id="3" name="Espace réservé pour une image  2"/>
          <p:cNvSpPr>
            <a:spLocks noGrp="1"/>
          </p:cNvSpPr>
          <p:nvPr>
            <p:ph type="pic" idx="1"/>
          </p:nvPr>
        </p:nvSpPr>
        <p:spPr>
          <a:xfrm>
            <a:off x="1792288" y="612775"/>
            <a:ext cx="5486400" cy="4114800"/>
          </a:xfrm>
          <a:prstGeom prst="rect">
            <a:avLst/>
          </a:prstGeom>
        </p:spPr>
        <p:txBody>
          <a:bodyPr lIns="91425" tIns="45713" rIns="91425" bIns="45713"/>
          <a:lstStyle>
            <a:lvl1pPr marL="0" indent="0">
              <a:buNone/>
              <a:defRPr sz="3200"/>
            </a:lvl1pPr>
            <a:lvl2pPr marL="457130" indent="0">
              <a:buNone/>
              <a:defRPr sz="2800"/>
            </a:lvl2pPr>
            <a:lvl3pPr marL="914259" indent="0">
              <a:buNone/>
              <a:defRPr sz="2400"/>
            </a:lvl3pPr>
            <a:lvl4pPr marL="1371390" indent="0">
              <a:buNone/>
              <a:defRPr sz="2000"/>
            </a:lvl4pPr>
            <a:lvl5pPr marL="1828519" indent="0">
              <a:buNone/>
              <a:defRPr sz="2000"/>
            </a:lvl5pPr>
            <a:lvl6pPr marL="2285649" indent="0">
              <a:buNone/>
              <a:defRPr sz="2000"/>
            </a:lvl6pPr>
            <a:lvl7pPr marL="2742780" indent="0">
              <a:buNone/>
              <a:defRPr sz="2000"/>
            </a:lvl7pPr>
            <a:lvl8pPr marL="3199908" indent="0">
              <a:buNone/>
              <a:defRPr sz="2000"/>
            </a:lvl8pPr>
            <a:lvl9pPr marL="3657039" indent="0">
              <a:buNone/>
              <a:defRPr sz="2000"/>
            </a:lvl9pPr>
          </a:lstStyle>
          <a:p>
            <a:pPr lvl="0"/>
            <a:endParaRPr lang="fr-FR" noProof="0" smtClean="0"/>
          </a:p>
        </p:txBody>
      </p:sp>
      <p:sp>
        <p:nvSpPr>
          <p:cNvPr id="4" name="Espace réservé du texte 3"/>
          <p:cNvSpPr>
            <a:spLocks noGrp="1"/>
          </p:cNvSpPr>
          <p:nvPr>
            <p:ph type="body" sz="half" idx="2"/>
          </p:nvPr>
        </p:nvSpPr>
        <p:spPr>
          <a:xfrm>
            <a:off x="1792288" y="5367338"/>
            <a:ext cx="5486400" cy="804862"/>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7"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25BCC863-D291-4416-86C8-3AB93950E014}" type="slidenum">
              <a:rPr lang="fr-FR">
                <a:solidFill>
                  <a:srgbClr val="FFFFFF"/>
                </a:solidFill>
                <a:cs typeface="Arial"/>
              </a:rPr>
              <a:pPr>
                <a:defRPr/>
              </a:pPr>
              <a:t>‹#›</a:t>
            </a:fld>
            <a:endParaRPr lang="fr-FR">
              <a:solidFill>
                <a:srgbClr val="FFFFFF"/>
              </a:solidFill>
              <a:cs typeface="Arial"/>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9395995B-0AAA-46A3-A614-79EF27B4C3F2}" type="slidenum">
              <a:rPr lang="fr-FR">
                <a:solidFill>
                  <a:srgbClr val="FFFFFF"/>
                </a:solidFill>
                <a:cs typeface="Arial"/>
              </a:rPr>
              <a:pPr>
                <a:defRPr/>
              </a:pPr>
              <a:t>‹#›</a:t>
            </a:fld>
            <a:endParaRPr lang="fr-FR">
              <a:solidFill>
                <a:srgbClr val="FFFFFF"/>
              </a:solidFill>
              <a:cs typeface="Arial"/>
            </a:endParaRPr>
          </a:p>
        </p:txBody>
      </p:sp>
      <p:sp>
        <p:nvSpPr>
          <p:cNvPr id="8" name="Espace réservé du contenu 2"/>
          <p:cNvSpPr>
            <a:spLocks noGrp="1"/>
          </p:cNvSpPr>
          <p:nvPr>
            <p:ph sz="half" idx="13"/>
          </p:nvPr>
        </p:nvSpPr>
        <p:spPr>
          <a:xfrm rot="5400000">
            <a:off x="3086623" y="115750"/>
            <a:ext cx="3694113" cy="7861581"/>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3"/>
            <a:ext cx="7772400" cy="1362075"/>
          </a:xfrm>
        </p:spPr>
        <p:txBody>
          <a:bodyPr anchor="t"/>
          <a:lstStyle>
            <a:lvl1pPr algn="l">
              <a:defRPr sz="4000" b="1" cap="all"/>
            </a:lvl1pPr>
          </a:lstStyle>
          <a:p>
            <a:r>
              <a:rPr lang="fr-FR" smtClean="0"/>
              <a:t>Cliquez et modifiez le titre</a:t>
            </a:r>
            <a:endParaRPr lang="fr-FR"/>
          </a:p>
        </p:txBody>
      </p:sp>
      <p:sp>
        <p:nvSpPr>
          <p:cNvPr id="3" name="Espace réservé du texte 2"/>
          <p:cNvSpPr>
            <a:spLocks noGrp="1"/>
          </p:cNvSpPr>
          <p:nvPr>
            <p:ph type="body" idx="1"/>
          </p:nvPr>
        </p:nvSpPr>
        <p:spPr>
          <a:xfrm>
            <a:off x="722313" y="2906716"/>
            <a:ext cx="7772400" cy="1500187"/>
          </a:xfrm>
          <a:prstGeom prst="rect">
            <a:avLst/>
          </a:prstGeom>
        </p:spPr>
        <p:txBody>
          <a:bodyPr lIns="91425" tIns="45713" rIns="91425" bIns="45713" anchor="b"/>
          <a:lstStyle>
            <a:lvl1pPr marL="0" indent="0">
              <a:buNone/>
              <a:defRPr sz="2000"/>
            </a:lvl1pPr>
            <a:lvl2pPr marL="457130" indent="0">
              <a:buNone/>
              <a:defRPr sz="1800"/>
            </a:lvl2pPr>
            <a:lvl3pPr marL="914259" indent="0">
              <a:buNone/>
              <a:defRPr sz="1600"/>
            </a:lvl3pPr>
            <a:lvl4pPr marL="1371390" indent="0">
              <a:buNone/>
              <a:defRPr sz="1400"/>
            </a:lvl4pPr>
            <a:lvl5pPr marL="1828519" indent="0">
              <a:buNone/>
              <a:defRPr sz="1400"/>
            </a:lvl5pPr>
            <a:lvl6pPr marL="2285649" indent="0">
              <a:buNone/>
              <a:defRPr sz="1400"/>
            </a:lvl6pPr>
            <a:lvl7pPr marL="2742780" indent="0">
              <a:buNone/>
              <a:defRPr sz="1400"/>
            </a:lvl7pPr>
            <a:lvl8pPr marL="3199908" indent="0">
              <a:buNone/>
              <a:defRPr sz="1400"/>
            </a:lvl8pPr>
            <a:lvl9pPr marL="3657039" indent="0">
              <a:buNone/>
              <a:defRPr sz="1400"/>
            </a:lvl9pPr>
          </a:lstStyle>
          <a:p>
            <a:pPr lvl="0"/>
            <a:r>
              <a:rPr lang="fr-FR" smtClean="0"/>
              <a:t>Cliquez pour modifier les styles du texte du masque</a:t>
            </a: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B15B99BE-6035-43F0-BAA9-A49E7E3DCE59}" type="slidenum">
              <a:rPr lang="fr-FR"/>
              <a:pPr>
                <a:defRPr/>
              </a:pPr>
              <a:t>‹#›</a:t>
            </a:fld>
            <a:endParaRPr lang="fr-F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7005638" y="350838"/>
            <a:ext cx="1884362" cy="6069012"/>
          </a:xfrm>
        </p:spPr>
        <p:txBody>
          <a:bodyPr vert="eaVert"/>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523D8292-8682-455E-BC7D-AE3CBE3F4500}" type="slidenum">
              <a:rPr lang="fr-FR">
                <a:solidFill>
                  <a:srgbClr val="FFFFFF"/>
                </a:solidFill>
                <a:cs typeface="Arial"/>
              </a:rPr>
              <a:pPr>
                <a:defRPr/>
              </a:pPr>
              <a:t>‹#›</a:t>
            </a:fld>
            <a:endParaRPr lang="fr-FR">
              <a:solidFill>
                <a:srgbClr val="FFFFFF"/>
              </a:solidFill>
              <a:cs typeface="Arial"/>
            </a:endParaRPr>
          </a:p>
        </p:txBody>
      </p:sp>
      <p:sp>
        <p:nvSpPr>
          <p:cNvPr id="7" name="Espace réservé du contenu 2"/>
          <p:cNvSpPr>
            <a:spLocks noGrp="1"/>
          </p:cNvSpPr>
          <p:nvPr>
            <p:ph sz="half" idx="13"/>
          </p:nvPr>
        </p:nvSpPr>
        <p:spPr>
          <a:xfrm rot="5400000">
            <a:off x="851256" y="328617"/>
            <a:ext cx="5362652" cy="5767309"/>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chart" preserve="1">
  <p:cSld name="Titre et diagramme">
    <p:spTree>
      <p:nvGrpSpPr>
        <p:cNvPr id="1" name=""/>
        <p:cNvGrpSpPr/>
        <p:nvPr/>
      </p:nvGrpSpPr>
      <p:grpSpPr>
        <a:xfrm>
          <a:off x="0" y="0"/>
          <a:ext cx="0" cy="0"/>
          <a:chOff x="0" y="0"/>
          <a:chExt cx="0" cy="0"/>
        </a:xfrm>
      </p:grpSpPr>
      <p:sp>
        <p:nvSpPr>
          <p:cNvPr id="2" name="Titre 1"/>
          <p:cNvSpPr>
            <a:spLocks noGrp="1"/>
          </p:cNvSpPr>
          <p:nvPr>
            <p:ph type="title"/>
          </p:nvPr>
        </p:nvSpPr>
        <p:spPr>
          <a:xfrm>
            <a:off x="1349375" y="350838"/>
            <a:ext cx="7540625" cy="1143000"/>
          </a:xfrm>
        </p:spPr>
        <p:txBody>
          <a:bodyPr/>
          <a:lstStyle/>
          <a:p>
            <a:r>
              <a:rPr lang="fr-FR" smtClean="0"/>
              <a:t>Cliquez et modifiez le titre</a:t>
            </a:r>
            <a:endParaRPr lang="fr-FR"/>
          </a:p>
        </p:txBody>
      </p:sp>
      <p:sp>
        <p:nvSpPr>
          <p:cNvPr id="3" name="Espace réservé du graphique 2"/>
          <p:cNvSpPr>
            <a:spLocks noGrp="1"/>
          </p:cNvSpPr>
          <p:nvPr>
            <p:ph type="chart" idx="1"/>
          </p:nvPr>
        </p:nvSpPr>
        <p:spPr>
          <a:xfrm>
            <a:off x="1349375" y="1673225"/>
            <a:ext cx="7540625" cy="4746625"/>
          </a:xfrm>
          <a:prstGeom prst="rect">
            <a:avLst/>
          </a:prstGeom>
        </p:spPr>
        <p:txBody>
          <a:bodyPr lIns="91425" tIns="45713" rIns="91425" bIns="45713"/>
          <a:lstStyle/>
          <a:p>
            <a:pPr lvl="0"/>
            <a:endParaRPr lang="fr-FR" noProof="0" smtClean="0"/>
          </a:p>
        </p:txBody>
      </p:sp>
      <p:sp>
        <p:nvSpPr>
          <p:cNvPr id="4"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5F336532-6694-4016-A042-AA972B4C2304}" type="slidenum">
              <a:rPr lang="fr-FR">
                <a:solidFill>
                  <a:srgbClr val="FFFFFF"/>
                </a:solidFill>
                <a:cs typeface="Arial"/>
              </a:rPr>
              <a:pPr>
                <a:defRPr/>
              </a:pPr>
              <a:t>‹#›</a:t>
            </a:fld>
            <a:endParaRPr lang="fr-FR">
              <a:solidFill>
                <a:srgbClr val="FFFFFF"/>
              </a:solidFill>
              <a:cs typeface="Arial"/>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pic>
        <p:nvPicPr>
          <p:cNvPr id="4" name="Picture 7"/>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0" y="0"/>
            <a:ext cx="9144000" cy="6858000"/>
          </a:xfrm>
          <a:prstGeom prst="rect">
            <a:avLst/>
          </a:prstGeom>
          <a:noFill/>
          <a:ln w="9525">
            <a:noFill/>
            <a:miter lim="800000"/>
            <a:headEnd/>
            <a:tailEnd/>
          </a:ln>
        </p:spPr>
      </p:pic>
      <p:sp>
        <p:nvSpPr>
          <p:cNvPr id="12292" name="Rectangle 4"/>
          <p:cNvSpPr>
            <a:spLocks noGrp="1" noChangeArrowheads="1"/>
          </p:cNvSpPr>
          <p:nvPr>
            <p:ph type="ctrTitle"/>
          </p:nvPr>
        </p:nvSpPr>
        <p:spPr bwMode="white">
          <a:xfrm>
            <a:off x="1349375" y="3429003"/>
            <a:ext cx="7486650" cy="696913"/>
          </a:xfrm>
        </p:spPr>
        <p:txBody>
          <a:bodyPr anchor="b"/>
          <a:lstStyle>
            <a:lvl1pPr>
              <a:defRPr sz="3300">
                <a:solidFill>
                  <a:schemeClr val="bg1"/>
                </a:solidFill>
              </a:defRPr>
            </a:lvl1pPr>
          </a:lstStyle>
          <a:p>
            <a:pPr lvl="0"/>
            <a:r>
              <a:rPr lang="fr-FR" noProof="0" smtClean="0"/>
              <a:t>Cliquez pour modifier le style du titre</a:t>
            </a:r>
          </a:p>
        </p:txBody>
      </p:sp>
      <p:sp>
        <p:nvSpPr>
          <p:cNvPr id="12293" name="Rectangle 5"/>
          <p:cNvSpPr>
            <a:spLocks noGrp="1" noChangeArrowheads="1"/>
          </p:cNvSpPr>
          <p:nvPr>
            <p:ph type="subTitle" idx="1"/>
          </p:nvPr>
        </p:nvSpPr>
        <p:spPr bwMode="white">
          <a:xfrm>
            <a:off x="1349375" y="4191000"/>
            <a:ext cx="7486650" cy="2209800"/>
          </a:xfrm>
          <a:prstGeom prst="rect">
            <a:avLst/>
          </a:prstGeom>
        </p:spPr>
        <p:txBody>
          <a:bodyPr lIns="0" tIns="0" rIns="0" bIns="0"/>
          <a:lstStyle>
            <a:lvl1pPr marL="0" indent="0">
              <a:lnSpc>
                <a:spcPct val="100000"/>
              </a:lnSpc>
              <a:buNone/>
              <a:tabLst>
                <a:tab pos="0" algn="l"/>
              </a:tabLst>
              <a:defRPr sz="2300" b="1">
                <a:solidFill>
                  <a:schemeClr val="bg1"/>
                </a:solidFill>
              </a:defRPr>
            </a:lvl1pPr>
          </a:lstStyle>
          <a:p>
            <a:pPr lvl="0"/>
            <a:r>
              <a:rPr lang="fr-FR" noProof="0" dirty="0" smtClean="0"/>
              <a:t>Cliquez pour modifier le style des sous-titres du masque</a:t>
            </a:r>
          </a:p>
        </p:txBody>
      </p:sp>
      <p:sp>
        <p:nvSpPr>
          <p:cNvPr id="5" name="Rectangle 3"/>
          <p:cNvSpPr>
            <a:spLocks noGrp="1" noChangeArrowheads="1"/>
          </p:cNvSpPr>
          <p:nvPr>
            <p:ph type="ftr" sz="quarter" idx="10"/>
          </p:nvPr>
        </p:nvSpPr>
        <p:spPr bwMode="gray">
          <a:xfrm>
            <a:off x="1475657" y="6488113"/>
            <a:ext cx="5091832" cy="273050"/>
          </a:xfrm>
        </p:spPr>
        <p:txBody>
          <a:bodyPr/>
          <a:lstStyle>
            <a:lvl1pPr>
              <a:defRPr>
                <a:solidFill>
                  <a:schemeClr val="tx2"/>
                </a:solidFill>
              </a:defRPr>
            </a:lvl1pPr>
          </a:lstStyle>
          <a:p>
            <a:pPr>
              <a:defRPr/>
            </a:pPr>
            <a:r>
              <a:rPr lang="en-US" smtClean="0">
                <a:solidFill>
                  <a:srgbClr val="808080"/>
                </a:solidFill>
                <a:cs typeface="Arial"/>
              </a:rPr>
              <a:t>Automating the Formalization of Product Comparison Matrices</a:t>
            </a:r>
            <a:endParaRPr lang="fr-FR">
              <a:solidFill>
                <a:srgbClr val="808080"/>
              </a:solidFill>
              <a:cs typeface="Arial"/>
            </a:endParaRPr>
          </a:p>
        </p:txBody>
      </p:sp>
      <p:sp>
        <p:nvSpPr>
          <p:cNvPr id="6" name="Rectangle 6"/>
          <p:cNvSpPr>
            <a:spLocks noGrp="1" noChangeArrowheads="1"/>
          </p:cNvSpPr>
          <p:nvPr>
            <p:ph type="dt" sz="half" idx="11"/>
          </p:nvPr>
        </p:nvSpPr>
        <p:spPr bwMode="gray">
          <a:xfrm>
            <a:off x="6578603" y="6488113"/>
            <a:ext cx="2011363" cy="273050"/>
          </a:xfrm>
        </p:spPr>
        <p:txBody>
          <a:bodyPr/>
          <a:lstStyle>
            <a:lvl1pPr>
              <a:defRPr>
                <a:solidFill>
                  <a:schemeClr val="tx2"/>
                </a:solidFill>
              </a:defRPr>
            </a:lvl1pPr>
          </a:lstStyle>
          <a:p>
            <a:pPr>
              <a:defRPr/>
            </a:pPr>
            <a:endParaRPr lang="fr-FR" dirty="0">
              <a:solidFill>
                <a:srgbClr val="808080"/>
              </a:solidFill>
              <a:cs typeface="Arial"/>
            </a:endParaRPr>
          </a:p>
        </p:txBody>
      </p:sp>
      <p:sp>
        <p:nvSpPr>
          <p:cNvPr id="7" name="Rectangle 8"/>
          <p:cNvSpPr>
            <a:spLocks noGrp="1" noChangeArrowheads="1"/>
          </p:cNvSpPr>
          <p:nvPr>
            <p:ph type="sldNum" sz="quarter" idx="12"/>
          </p:nvPr>
        </p:nvSpPr>
        <p:spPr bwMode="gray"/>
        <p:txBody>
          <a:bodyPr/>
          <a:lstStyle>
            <a:lvl1pPr>
              <a:defRPr>
                <a:solidFill>
                  <a:schemeClr val="tx2"/>
                </a:solidFill>
              </a:defRPr>
            </a:lvl1pPr>
          </a:lstStyle>
          <a:p>
            <a:pPr>
              <a:defRPr/>
            </a:pPr>
            <a:r>
              <a:rPr lang="fr-FR">
                <a:solidFill>
                  <a:srgbClr val="808080"/>
                </a:solidFill>
                <a:cs typeface="Arial"/>
              </a:rPr>
              <a:t>- </a:t>
            </a:r>
            <a:fld id="{04CD2330-D827-4275-B56B-3C2F2C7D8156}" type="slidenum">
              <a:rPr lang="fr-FR">
                <a:solidFill>
                  <a:srgbClr val="808080"/>
                </a:solidFill>
                <a:cs typeface="Arial"/>
              </a:rPr>
              <a:pPr>
                <a:defRPr/>
              </a:pPr>
              <a:t>‹#›</a:t>
            </a:fld>
            <a:endParaRPr lang="fr-FR">
              <a:solidFill>
                <a:srgbClr val="808080"/>
              </a:solidFill>
              <a:cs typeface="Arial"/>
            </a:endParaRPr>
          </a:p>
        </p:txBody>
      </p:sp>
    </p:spTree>
  </p:cSld>
  <p:clrMapOvr>
    <a:masterClrMapping/>
  </p:clrMapOvr>
  <p:timing>
    <p:tnLst>
      <p:par>
        <p:cTn id="1" dur="indefinite" restart="never" nodeType="tmRoot"/>
      </p:par>
    </p:tnLst>
  </p:timing>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2_titre et contenu">
    <p:bg>
      <p:bgRef idx="1001">
        <a:schemeClr val="bg1"/>
      </p:bgRef>
    </p:bg>
    <p:spTree>
      <p:nvGrpSpPr>
        <p:cNvPr id="1" name=""/>
        <p:cNvGrpSpPr/>
        <p:nvPr/>
      </p:nvGrpSpPr>
      <p:grpSpPr>
        <a:xfrm>
          <a:off x="0" y="0"/>
          <a:ext cx="0" cy="0"/>
          <a:chOff x="0" y="0"/>
          <a:chExt cx="0" cy="0"/>
        </a:xfrm>
      </p:grpSpPr>
      <p:sp>
        <p:nvSpPr>
          <p:cNvPr id="2" name="Titre 1"/>
          <p:cNvSpPr>
            <a:spLocks noGrp="1"/>
          </p:cNvSpPr>
          <p:nvPr>
            <p:ph type="title"/>
          </p:nvPr>
        </p:nvSpPr>
        <p:spPr>
          <a:xfrm>
            <a:off x="323528" y="116632"/>
            <a:ext cx="8568952" cy="648072"/>
          </a:xfrm>
        </p:spPr>
        <p:txBody>
          <a:bodyPr/>
          <a:lstStyle>
            <a:lvl1pPr>
              <a:defRPr sz="2800"/>
            </a:lvl1pPr>
          </a:lstStyle>
          <a:p>
            <a:r>
              <a:rPr lang="fr-FR" dirty="0" smtClean="0"/>
              <a:t>Cliquez et modifiez le titre</a:t>
            </a:r>
            <a:endParaRPr lang="fr-FR" dirty="0"/>
          </a:p>
        </p:txBody>
      </p:sp>
      <p:sp>
        <p:nvSpPr>
          <p:cNvPr id="4" name="Rectangle 4"/>
          <p:cNvSpPr>
            <a:spLocks noGrp="1" noChangeArrowheads="1"/>
          </p:cNvSpPr>
          <p:nvPr>
            <p:ph type="dt" sz="half" idx="14"/>
          </p:nvPr>
        </p:nvSpPr>
        <p:spPr>
          <a:ln/>
        </p:spPr>
        <p:txBody>
          <a:bodyPr/>
          <a:lstStyle>
            <a:lvl1pPr>
              <a:defRPr/>
            </a:lvl1pPr>
          </a:lstStyle>
          <a:p>
            <a:pPr>
              <a:defRPr/>
            </a:pPr>
            <a:endParaRPr lang="fr-FR">
              <a:solidFill>
                <a:srgbClr val="FFFFFF"/>
              </a:solidFill>
              <a:cs typeface="Arial"/>
            </a:endParaRPr>
          </a:p>
        </p:txBody>
      </p:sp>
      <p:sp>
        <p:nvSpPr>
          <p:cNvPr id="5" name="Rectangle 5"/>
          <p:cNvSpPr>
            <a:spLocks noGrp="1" noChangeArrowheads="1"/>
          </p:cNvSpPr>
          <p:nvPr>
            <p:ph type="ftr" sz="quarter" idx="15"/>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9"/>
          <p:cNvSpPr>
            <a:spLocks noGrp="1" noChangeArrowheads="1"/>
          </p:cNvSpPr>
          <p:nvPr>
            <p:ph type="sldNum" sz="quarter" idx="16"/>
          </p:nvPr>
        </p:nvSpPr>
        <p:spPr>
          <a:ln/>
        </p:spPr>
        <p:txBody>
          <a:bodyPr/>
          <a:lstStyle>
            <a:lvl1pPr>
              <a:defRPr/>
            </a:lvl1pPr>
          </a:lstStyle>
          <a:p>
            <a:pPr>
              <a:defRPr/>
            </a:pPr>
            <a:r>
              <a:rPr lang="fr-FR">
                <a:solidFill>
                  <a:srgbClr val="FFFFFF"/>
                </a:solidFill>
                <a:cs typeface="Arial"/>
              </a:rPr>
              <a:t>- </a:t>
            </a:r>
            <a:fld id="{CCD8A327-4A42-4F42-8894-A6F43B7F265B}" type="slidenum">
              <a:rPr lang="fr-FR">
                <a:solidFill>
                  <a:srgbClr val="FFFFFF"/>
                </a:solidFill>
                <a:cs typeface="Arial"/>
              </a:rPr>
              <a:pPr>
                <a:defRPr/>
              </a:pPr>
              <a:t>‹#›</a:t>
            </a:fld>
            <a:endParaRPr lang="fr-FR">
              <a:solidFill>
                <a:srgbClr val="FFFFFF"/>
              </a:solidFill>
              <a:cs typeface="Arial"/>
            </a:endParaRPr>
          </a:p>
        </p:txBody>
      </p:sp>
      <p:sp>
        <p:nvSpPr>
          <p:cNvPr id="8" name="Espace réservé du contenu 2"/>
          <p:cNvSpPr>
            <a:spLocks noGrp="1"/>
          </p:cNvSpPr>
          <p:nvPr>
            <p:ph idx="1"/>
          </p:nvPr>
        </p:nvSpPr>
        <p:spPr>
          <a:xfrm>
            <a:off x="467544" y="1196752"/>
            <a:ext cx="8280920" cy="4896544"/>
          </a:xfrm>
          <a:prstGeom prst="rect">
            <a:avLst/>
          </a:prstGeom>
        </p:spPr>
        <p:txBody>
          <a:bodyPr lIns="91425" tIns="45713" rIns="91425" bIns="45713"/>
          <a:lstStyle>
            <a:lvl1pPr algn="l" defTabSz="199995" rtl="0" fontAlgn="base">
              <a:lnSpc>
                <a:spcPct val="170000"/>
              </a:lnSpc>
              <a:spcBef>
                <a:spcPct val="0"/>
              </a:spcBef>
              <a:spcAft>
                <a:spcPct val="0"/>
              </a:spcAft>
              <a:buClr>
                <a:srgbClr val="FF0000"/>
              </a:buClr>
              <a:buFontTx/>
              <a:buNone/>
              <a:defRPr lang="fr-FR" sz="2200" dirty="0" smtClean="0">
                <a:solidFill>
                  <a:schemeClr val="tx2"/>
                </a:solidFill>
                <a:latin typeface="+mn-lt"/>
                <a:ea typeface="+mn-ea"/>
                <a:cs typeface="+mn-cs"/>
              </a:defRPr>
            </a:lvl1pPr>
            <a:lvl2pPr marL="361893" indent="352371">
              <a:buFont typeface="Arial" pitchFamily="34" charset="0"/>
              <a:buChar char="•"/>
              <a:defRPr sz="2200"/>
            </a:lvl2pPr>
            <a:lvl3pPr marL="1076160" indent="361893">
              <a:buFont typeface="Arial" pitchFamily="34" charset="0"/>
              <a:buNone/>
              <a:defRPr sz="2000"/>
            </a:lvl3pPr>
            <a:lvl4pPr marL="1438055" indent="371418">
              <a:buFont typeface="Arial" pitchFamily="34" charset="0"/>
              <a:buNone/>
              <a:defRPr lang="fr-FR" sz="1800" dirty="0" smtClean="0">
                <a:solidFill>
                  <a:schemeClr val="tx2"/>
                </a:solidFill>
                <a:latin typeface="+mn-lt"/>
                <a:ea typeface="ＭＳ Ｐゴシック" pitchFamily="23" charset="-128"/>
                <a:cs typeface="+mn-cs"/>
              </a:defRPr>
            </a:lvl4pPr>
            <a:lvl5pPr marL="1790425" indent="361893">
              <a:buFont typeface="Arial" pitchFamily="34" charset="0"/>
              <a:buNone/>
              <a:defRPr sz="1600"/>
            </a:lvl5pPr>
          </a:lstStyle>
          <a:p>
            <a:pPr lvl="0"/>
            <a:r>
              <a:rPr lang="fr-FR" dirty="0" smtClean="0"/>
              <a:t>Cliquez pour modifier les styles du texte du masque</a:t>
            </a:r>
          </a:p>
          <a:p>
            <a:pPr lvl="1"/>
            <a:r>
              <a:rPr lang="fr-FR" dirty="0" smtClean="0"/>
              <a:t>Liste</a:t>
            </a:r>
          </a:p>
          <a:p>
            <a:pPr lvl="1"/>
            <a:r>
              <a:rPr lang="fr-FR" dirty="0" smtClean="0"/>
              <a:t>…</a:t>
            </a:r>
          </a:p>
          <a:p>
            <a:pPr lvl="1"/>
            <a:endParaRPr lang="fr-FR" dirty="0" smtClean="0"/>
          </a:p>
          <a:p>
            <a:pPr lvl="2"/>
            <a:r>
              <a:rPr lang="fr-FR" dirty="0" smtClean="0"/>
              <a:t> </a:t>
            </a:r>
            <a:endParaRPr lang="fr-FR" dirty="0"/>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liste à puc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5"/>
          <p:cNvSpPr>
            <a:spLocks noGrp="1" noChangeArrowheads="1"/>
          </p:cNvSpPr>
          <p:nvPr>
            <p:ph type="dt" sz="half" idx="14"/>
          </p:nvPr>
        </p:nvSpPr>
        <p:spPr>
          <a:ln/>
        </p:spPr>
        <p:txBody>
          <a:bodyPr/>
          <a:lstStyle>
            <a:lvl1pPr>
              <a:defRPr/>
            </a:lvl1pPr>
          </a:lstStyle>
          <a:p>
            <a:pPr>
              <a:defRPr/>
            </a:pPr>
            <a:endParaRPr lang="fr-FR">
              <a:solidFill>
                <a:srgbClr val="FFFFFF"/>
              </a:solidFill>
              <a:cs typeface="Arial"/>
            </a:endParaRPr>
          </a:p>
        </p:txBody>
      </p:sp>
      <p:sp>
        <p:nvSpPr>
          <p:cNvPr id="5" name="Rectangle 6"/>
          <p:cNvSpPr>
            <a:spLocks noGrp="1" noChangeArrowheads="1"/>
          </p:cNvSpPr>
          <p:nvPr>
            <p:ph type="ftr" sz="quarter" idx="15"/>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8"/>
          <p:cNvSpPr>
            <a:spLocks noGrp="1" noChangeArrowheads="1"/>
          </p:cNvSpPr>
          <p:nvPr>
            <p:ph type="sldNum" sz="quarter" idx="16"/>
          </p:nvPr>
        </p:nvSpPr>
        <p:spPr>
          <a:ln/>
        </p:spPr>
        <p:txBody>
          <a:bodyPr/>
          <a:lstStyle>
            <a:lvl1pPr>
              <a:defRPr/>
            </a:lvl1pPr>
          </a:lstStyle>
          <a:p>
            <a:pPr>
              <a:defRPr/>
            </a:pPr>
            <a:r>
              <a:rPr lang="fr-FR">
                <a:solidFill>
                  <a:srgbClr val="FFFFFF"/>
                </a:solidFill>
                <a:cs typeface="Arial"/>
              </a:rPr>
              <a:t>- </a:t>
            </a:r>
            <a:fld id="{D1692B77-2069-4621-B853-841C1BA9A1D4}" type="slidenum">
              <a:rPr lang="fr-FR">
                <a:solidFill>
                  <a:srgbClr val="FFFFFF"/>
                </a:solidFill>
                <a:cs typeface="Arial"/>
              </a:rPr>
              <a:pPr>
                <a:defRPr/>
              </a:pPr>
              <a:t>‹#›</a:t>
            </a:fld>
            <a:endParaRPr lang="fr-FR">
              <a:solidFill>
                <a:srgbClr val="FFFFFF"/>
              </a:solidFill>
              <a:cs typeface="Arial"/>
            </a:endParaRPr>
          </a:p>
        </p:txBody>
      </p:sp>
      <p:sp>
        <p:nvSpPr>
          <p:cNvPr id="8" name="Espace réservé du contenu 2"/>
          <p:cNvSpPr>
            <a:spLocks noGrp="1"/>
          </p:cNvSpPr>
          <p:nvPr>
            <p:ph idx="1"/>
          </p:nvPr>
        </p:nvSpPr>
        <p:spPr>
          <a:xfrm>
            <a:off x="1349375" y="2187575"/>
            <a:ext cx="7540625" cy="4203700"/>
          </a:xfrm>
          <a:prstGeom prst="rect">
            <a:avLst/>
          </a:prstGeom>
        </p:spPr>
        <p:txBody>
          <a:bodyPr lIns="91425" tIns="45713" rIns="91425" bIns="45713"/>
          <a:lstStyle>
            <a:lvl1pPr>
              <a:buClr>
                <a:srgbClr val="FF0000"/>
              </a:buClr>
              <a:defRPr lang="fr-FR" sz="2400" dirty="0" smtClean="0">
                <a:solidFill>
                  <a:schemeClr val="tx2"/>
                </a:solidFill>
                <a:latin typeface="+mn-lt"/>
                <a:ea typeface="+mn-ea"/>
                <a:cs typeface="+mn-cs"/>
              </a:defRPr>
            </a:lvl1pPr>
            <a:lvl2pPr marL="361893" indent="352371">
              <a:buFont typeface="Arial" pitchFamily="34" charset="0"/>
              <a:buChar char=""/>
              <a:defRPr sz="2200"/>
            </a:lvl2pPr>
            <a:lvl3pPr marL="1076160" indent="361893">
              <a:buFont typeface="Arial" pitchFamily="34" charset="0"/>
              <a:buChar char="•"/>
              <a:defRPr sz="2000"/>
            </a:lvl3pPr>
            <a:lvl4pPr marL="1438055" indent="371418">
              <a:defRPr lang="fr-FR" sz="1800" dirty="0" smtClean="0">
                <a:solidFill>
                  <a:schemeClr val="tx2"/>
                </a:solidFill>
                <a:latin typeface="+mn-lt"/>
                <a:ea typeface="ＭＳ Ｐゴシック" pitchFamily="23" charset="-128"/>
                <a:cs typeface="+mn-cs"/>
              </a:defRPr>
            </a:lvl4pPr>
            <a:lvl5pPr marL="1790425" indent="361893">
              <a:defRPr sz="1600"/>
            </a:lvl5pPr>
          </a:lstStyle>
          <a:p>
            <a:pPr lvl="0"/>
            <a:r>
              <a:rPr lang="fr-FR" dirty="0" smtClean="0"/>
              <a:t>Cliquez pour modifier les styles du texte du masque</a:t>
            </a:r>
          </a:p>
          <a:p>
            <a:pPr marL="361893" lvl="1" indent="371418" algn="l" rtl="0" eaLnBrk="0" fontAlgn="base" hangingPunct="0">
              <a:lnSpc>
                <a:spcPct val="125000"/>
              </a:lnSpc>
              <a:spcBef>
                <a:spcPct val="0"/>
              </a:spcBef>
              <a:spcAft>
                <a:spcPct val="0"/>
              </a:spcAft>
              <a:buChar char="–"/>
            </a:pPr>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Tree>
  </p:cSld>
  <p:clrMapOvr>
    <a:masterClrMapping/>
  </p:clrMapOvr>
  <p:timing>
    <p:tnLst>
      <p:par>
        <p:cTn id="1" dur="indefinite" restart="never" nodeType="tmRoot"/>
      </p:par>
    </p:tnLst>
  </p:timing>
</p:sldLayout>
</file>

<file path=ppt/slideLayouts/slideLayout145.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3"/>
            <a:ext cx="7772400" cy="1362075"/>
          </a:xfrm>
        </p:spPr>
        <p:txBody>
          <a:bodyPr anchor="t"/>
          <a:lstStyle>
            <a:lvl1pPr algn="l">
              <a:defRPr sz="4000" b="1" cap="all"/>
            </a:lvl1pPr>
          </a:lstStyle>
          <a:p>
            <a:r>
              <a:rPr lang="fr-FR" smtClean="0"/>
              <a:t>Cliquez et modifiez le titre</a:t>
            </a:r>
            <a:endParaRPr lang="fr-FR"/>
          </a:p>
        </p:txBody>
      </p:sp>
      <p:sp>
        <p:nvSpPr>
          <p:cNvPr id="3" name="Espace réservé du texte 2"/>
          <p:cNvSpPr>
            <a:spLocks noGrp="1"/>
          </p:cNvSpPr>
          <p:nvPr>
            <p:ph type="body" idx="1"/>
          </p:nvPr>
        </p:nvSpPr>
        <p:spPr>
          <a:xfrm>
            <a:off x="722313" y="2906716"/>
            <a:ext cx="7772400" cy="1500187"/>
          </a:xfrm>
          <a:prstGeom prst="rect">
            <a:avLst/>
          </a:prstGeom>
        </p:spPr>
        <p:txBody>
          <a:bodyPr lIns="91425" tIns="45713" rIns="91425" bIns="45713" anchor="b"/>
          <a:lstStyle>
            <a:lvl1pPr marL="0" indent="0">
              <a:buNone/>
              <a:defRPr sz="2000"/>
            </a:lvl1pPr>
            <a:lvl2pPr marL="457130" indent="0">
              <a:buNone/>
              <a:defRPr sz="1800"/>
            </a:lvl2pPr>
            <a:lvl3pPr marL="914259" indent="0">
              <a:buNone/>
              <a:defRPr sz="1600"/>
            </a:lvl3pPr>
            <a:lvl4pPr marL="1371390" indent="0">
              <a:buNone/>
              <a:defRPr sz="1400"/>
            </a:lvl4pPr>
            <a:lvl5pPr marL="1828519" indent="0">
              <a:buNone/>
              <a:defRPr sz="1400"/>
            </a:lvl5pPr>
            <a:lvl6pPr marL="2285649" indent="0">
              <a:buNone/>
              <a:defRPr sz="1400"/>
            </a:lvl6pPr>
            <a:lvl7pPr marL="2742780" indent="0">
              <a:buNone/>
              <a:defRPr sz="1400"/>
            </a:lvl7pPr>
            <a:lvl8pPr marL="3199908" indent="0">
              <a:buNone/>
              <a:defRPr sz="1400"/>
            </a:lvl8pPr>
            <a:lvl9pPr marL="3657039" indent="0">
              <a:buNone/>
              <a:defRPr sz="1400"/>
            </a:lvl9pPr>
          </a:lstStyle>
          <a:p>
            <a:pPr lvl="0"/>
            <a:r>
              <a:rPr lang="fr-FR" smtClean="0"/>
              <a:t>Cliquez pour modifier les styles du texte du masque</a:t>
            </a:r>
          </a:p>
        </p:txBody>
      </p:sp>
      <p:sp>
        <p:nvSpPr>
          <p:cNvPr id="4"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9509B585-7D53-430F-9A38-89F42C58FA25}" type="slidenum">
              <a:rPr lang="fr-FR">
                <a:solidFill>
                  <a:srgbClr val="FFFFFF"/>
                </a:solidFill>
                <a:cs typeface="Arial"/>
              </a:rPr>
              <a:pPr>
                <a:defRPr/>
              </a:pPr>
              <a:t>‹#›</a:t>
            </a:fld>
            <a:endParaRPr lang="fr-FR">
              <a:solidFill>
                <a:srgbClr val="FFFFFF"/>
              </a:solidFill>
              <a:cs typeface="Arial"/>
            </a:endParaRPr>
          </a:p>
        </p:txBody>
      </p:sp>
    </p:spTree>
  </p:cSld>
  <p:clrMapOvr>
    <a:masterClrMapping/>
  </p:clrMapOvr>
  <p:timing>
    <p:tnLst>
      <p:par>
        <p:cTn id="1" dur="indefinite" restart="never" nodeType="tmRoot"/>
      </p:par>
    </p:tnLst>
  </p:timing>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5"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7"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F3041399-0EDF-4ABD-9D0D-CF334CF34D2A}" type="slidenum">
              <a:rPr lang="fr-FR">
                <a:solidFill>
                  <a:srgbClr val="FFFFFF"/>
                </a:solidFill>
                <a:cs typeface="Arial"/>
              </a:rPr>
              <a:pPr>
                <a:defRPr/>
              </a:pPr>
              <a:t>‹#›</a:t>
            </a:fld>
            <a:endParaRPr lang="fr-FR">
              <a:solidFill>
                <a:srgbClr val="FFFFFF"/>
              </a:solidFill>
              <a:cs typeface="Arial"/>
            </a:endParaRPr>
          </a:p>
        </p:txBody>
      </p:sp>
      <p:sp>
        <p:nvSpPr>
          <p:cNvPr id="10" name="Espace réservé du contenu 2"/>
          <p:cNvSpPr>
            <a:spLocks noGrp="1"/>
          </p:cNvSpPr>
          <p:nvPr>
            <p:ph sz="half" idx="1"/>
          </p:nvPr>
        </p:nvSpPr>
        <p:spPr>
          <a:xfrm>
            <a:off x="1349376" y="1673225"/>
            <a:ext cx="3694113" cy="4746625"/>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1" name="Espace réservé du contenu 2"/>
          <p:cNvSpPr>
            <a:spLocks noGrp="1"/>
          </p:cNvSpPr>
          <p:nvPr>
            <p:ph sz="half" idx="13"/>
          </p:nvPr>
        </p:nvSpPr>
        <p:spPr>
          <a:xfrm>
            <a:off x="5130800" y="1673225"/>
            <a:ext cx="3694113" cy="4746625"/>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timing>
    <p:tnLst>
      <p:par>
        <p:cTn id="1" dur="indefinite" restart="never" nodeType="tmRoot"/>
      </p:par>
    </p:tnLst>
  </p:timing>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1143000"/>
          </a:xfrm>
        </p:spPr>
        <p:txBody>
          <a:bodyPr/>
          <a:lstStyle>
            <a:lvl1pPr>
              <a:defRPr/>
            </a:lvl1pPr>
          </a:lstStyle>
          <a:p>
            <a:r>
              <a:rPr lang="fr-FR" dirty="0" smtClean="0"/>
              <a:t>Cliquez et modifiez le titre</a:t>
            </a:r>
            <a:endParaRPr lang="fr-FR" dirty="0"/>
          </a:p>
        </p:txBody>
      </p:sp>
      <p:sp>
        <p:nvSpPr>
          <p:cNvPr id="3" name="Espace réservé du texte 2"/>
          <p:cNvSpPr>
            <a:spLocks noGrp="1"/>
          </p:cNvSpPr>
          <p:nvPr>
            <p:ph type="body" idx="1"/>
          </p:nvPr>
        </p:nvSpPr>
        <p:spPr>
          <a:xfrm>
            <a:off x="531812" y="1414130"/>
            <a:ext cx="4040188" cy="524770"/>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dirty="0" smtClean="0"/>
              <a:t>Cliquez pour modifier les styles du texte du masque</a:t>
            </a:r>
          </a:p>
        </p:txBody>
      </p:sp>
      <p:sp>
        <p:nvSpPr>
          <p:cNvPr id="5" name="Espace réservé du texte 4"/>
          <p:cNvSpPr>
            <a:spLocks noGrp="1"/>
          </p:cNvSpPr>
          <p:nvPr>
            <p:ph type="body" sz="quarter" idx="3"/>
          </p:nvPr>
        </p:nvSpPr>
        <p:spPr>
          <a:xfrm>
            <a:off x="4572001" y="1328636"/>
            <a:ext cx="4041775" cy="639762"/>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dirty="0" smtClean="0"/>
              <a:t>Cliquez pour modifier les styles du texte du masque</a:t>
            </a:r>
          </a:p>
        </p:txBody>
      </p:sp>
      <p:sp>
        <p:nvSpPr>
          <p:cNvPr id="7"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8"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9"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E1002F39-67E2-462D-B2E2-885EF809330C}" type="slidenum">
              <a:rPr lang="fr-FR">
                <a:solidFill>
                  <a:srgbClr val="FFFFFF"/>
                </a:solidFill>
                <a:cs typeface="Arial"/>
              </a:rPr>
              <a:pPr>
                <a:defRPr/>
              </a:pPr>
              <a:t>‹#›</a:t>
            </a:fld>
            <a:endParaRPr lang="fr-FR">
              <a:solidFill>
                <a:srgbClr val="FFFFFF"/>
              </a:solidFill>
              <a:cs typeface="Arial"/>
            </a:endParaRPr>
          </a:p>
        </p:txBody>
      </p:sp>
      <p:sp>
        <p:nvSpPr>
          <p:cNvPr id="12" name="Espace réservé du contenu 2"/>
          <p:cNvSpPr>
            <a:spLocks noGrp="1"/>
          </p:cNvSpPr>
          <p:nvPr>
            <p:ph sz="half" idx="13"/>
          </p:nvPr>
        </p:nvSpPr>
        <p:spPr>
          <a:xfrm>
            <a:off x="530668" y="1662593"/>
            <a:ext cx="4041332" cy="4746625"/>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3" name="Espace réservé du contenu 2"/>
          <p:cNvSpPr>
            <a:spLocks noGrp="1"/>
          </p:cNvSpPr>
          <p:nvPr>
            <p:ph sz="half" idx="14"/>
          </p:nvPr>
        </p:nvSpPr>
        <p:spPr>
          <a:xfrm>
            <a:off x="4572003" y="1673225"/>
            <a:ext cx="4252913" cy="4746625"/>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4"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5"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A185EBDD-F33F-4741-8A5B-CA72F64F1F56}" type="slidenum">
              <a:rPr lang="fr-FR">
                <a:solidFill>
                  <a:srgbClr val="FFFFFF"/>
                </a:solidFill>
                <a:cs typeface="Arial"/>
              </a:rPr>
              <a:pPr>
                <a:defRPr/>
              </a:pPr>
              <a:t>‹#›</a:t>
            </a:fld>
            <a:endParaRPr lang="fr-FR">
              <a:solidFill>
                <a:srgbClr val="FFFFFF"/>
              </a:solidFill>
              <a:cs typeface="Arial"/>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3"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4"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B1C3CE58-3CC9-4F2B-AF61-4E01516572BD}" type="slidenum">
              <a:rPr lang="fr-FR">
                <a:solidFill>
                  <a:srgbClr val="FFFFFF"/>
                </a:solidFill>
                <a:cs typeface="Arial"/>
              </a:rPr>
              <a:pPr>
                <a:defRPr/>
              </a:pPr>
              <a:t>‹#›</a:t>
            </a:fld>
            <a:endParaRPr lang="fr-FR">
              <a:solidFill>
                <a:srgbClr val="FFFFFF"/>
              </a:solidFill>
              <a:cs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7" name="Rectangle 8"/>
          <p:cNvSpPr>
            <a:spLocks noGrp="1" noChangeArrowheads="1"/>
          </p:cNvSpPr>
          <p:nvPr>
            <p:ph type="sldNum" sz="quarter" idx="12"/>
          </p:nvPr>
        </p:nvSpPr>
        <p:spPr>
          <a:ln/>
        </p:spPr>
        <p:txBody>
          <a:bodyPr/>
          <a:lstStyle>
            <a:lvl1pPr>
              <a:defRPr/>
            </a:lvl1pPr>
          </a:lstStyle>
          <a:p>
            <a:pPr>
              <a:defRPr/>
            </a:pPr>
            <a:r>
              <a:rPr lang="fr-FR"/>
              <a:t>- </a:t>
            </a:r>
            <a:fld id="{F2D9AD59-0221-400E-A868-F33C0BCA50B0}" type="slidenum">
              <a:rPr lang="fr-FR"/>
              <a:pPr>
                <a:defRPr/>
              </a:pPr>
              <a:t>‹#›</a:t>
            </a:fld>
            <a:endParaRPr lang="fr-FR"/>
          </a:p>
        </p:txBody>
      </p:sp>
      <p:sp>
        <p:nvSpPr>
          <p:cNvPr id="8" name="Espace réservé du contenu 2"/>
          <p:cNvSpPr>
            <a:spLocks noGrp="1"/>
          </p:cNvSpPr>
          <p:nvPr>
            <p:ph sz="half" idx="1"/>
          </p:nvPr>
        </p:nvSpPr>
        <p:spPr>
          <a:xfrm>
            <a:off x="1349376" y="1673225"/>
            <a:ext cx="3694113" cy="4746625"/>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9" name="Espace réservé du contenu 2"/>
          <p:cNvSpPr>
            <a:spLocks noGrp="1"/>
          </p:cNvSpPr>
          <p:nvPr>
            <p:ph sz="half" idx="13"/>
          </p:nvPr>
        </p:nvSpPr>
        <p:spPr>
          <a:xfrm>
            <a:off x="5130800" y="1673225"/>
            <a:ext cx="3694113" cy="4746625"/>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2" y="273050"/>
            <a:ext cx="3008313" cy="1162050"/>
          </a:xfrm>
        </p:spPr>
        <p:txBody>
          <a:bodyPr anchor="b"/>
          <a:lstStyle>
            <a:lvl1pPr algn="l">
              <a:defRPr sz="2000" b="1"/>
            </a:lvl1pPr>
          </a:lstStyle>
          <a:p>
            <a:r>
              <a:rPr lang="fr-FR" smtClean="0"/>
              <a:t>Cliquez et modifiez le titre</a:t>
            </a:r>
            <a:endParaRPr lang="fr-FR"/>
          </a:p>
        </p:txBody>
      </p:sp>
      <p:sp>
        <p:nvSpPr>
          <p:cNvPr id="4" name="Espace réservé du texte 3"/>
          <p:cNvSpPr>
            <a:spLocks noGrp="1"/>
          </p:cNvSpPr>
          <p:nvPr>
            <p:ph type="body" sz="half" idx="2"/>
          </p:nvPr>
        </p:nvSpPr>
        <p:spPr>
          <a:xfrm>
            <a:off x="457202" y="1435101"/>
            <a:ext cx="3008313" cy="4691063"/>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7"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472992F6-FB1B-42F3-8783-AE79FF7B9E8D}" type="slidenum">
              <a:rPr lang="fr-FR">
                <a:solidFill>
                  <a:srgbClr val="FFFFFF"/>
                </a:solidFill>
                <a:cs typeface="Arial"/>
              </a:rPr>
              <a:pPr>
                <a:defRPr/>
              </a:pPr>
              <a:t>‹#›</a:t>
            </a:fld>
            <a:endParaRPr lang="fr-FR">
              <a:solidFill>
                <a:srgbClr val="FFFFFF"/>
              </a:solidFill>
              <a:cs typeface="Arial"/>
            </a:endParaRPr>
          </a:p>
        </p:txBody>
      </p:sp>
      <p:sp>
        <p:nvSpPr>
          <p:cNvPr id="8" name="Espace réservé du contenu 2"/>
          <p:cNvSpPr>
            <a:spLocks noGrp="1"/>
          </p:cNvSpPr>
          <p:nvPr>
            <p:ph sz="half" idx="13"/>
          </p:nvPr>
        </p:nvSpPr>
        <p:spPr>
          <a:xfrm>
            <a:off x="4572000" y="331122"/>
            <a:ext cx="4188542" cy="5759962"/>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smtClean="0"/>
              <a:t>Cliquez et modifiez le titre</a:t>
            </a:r>
            <a:endParaRPr lang="fr-FR"/>
          </a:p>
        </p:txBody>
      </p:sp>
      <p:sp>
        <p:nvSpPr>
          <p:cNvPr id="3" name="Espace réservé pour une image  2"/>
          <p:cNvSpPr>
            <a:spLocks noGrp="1"/>
          </p:cNvSpPr>
          <p:nvPr>
            <p:ph type="pic" idx="1"/>
          </p:nvPr>
        </p:nvSpPr>
        <p:spPr>
          <a:xfrm>
            <a:off x="1792288" y="612775"/>
            <a:ext cx="5486400" cy="4114800"/>
          </a:xfrm>
          <a:prstGeom prst="rect">
            <a:avLst/>
          </a:prstGeom>
        </p:spPr>
        <p:txBody>
          <a:bodyPr lIns="91425" tIns="45713" rIns="91425" bIns="45713"/>
          <a:lstStyle>
            <a:lvl1pPr marL="0" indent="0">
              <a:buNone/>
              <a:defRPr sz="3200"/>
            </a:lvl1pPr>
            <a:lvl2pPr marL="457130" indent="0">
              <a:buNone/>
              <a:defRPr sz="2800"/>
            </a:lvl2pPr>
            <a:lvl3pPr marL="914259" indent="0">
              <a:buNone/>
              <a:defRPr sz="2400"/>
            </a:lvl3pPr>
            <a:lvl4pPr marL="1371390" indent="0">
              <a:buNone/>
              <a:defRPr sz="2000"/>
            </a:lvl4pPr>
            <a:lvl5pPr marL="1828519" indent="0">
              <a:buNone/>
              <a:defRPr sz="2000"/>
            </a:lvl5pPr>
            <a:lvl6pPr marL="2285649" indent="0">
              <a:buNone/>
              <a:defRPr sz="2000"/>
            </a:lvl6pPr>
            <a:lvl7pPr marL="2742780" indent="0">
              <a:buNone/>
              <a:defRPr sz="2000"/>
            </a:lvl7pPr>
            <a:lvl8pPr marL="3199908" indent="0">
              <a:buNone/>
              <a:defRPr sz="2000"/>
            </a:lvl8pPr>
            <a:lvl9pPr marL="3657039" indent="0">
              <a:buNone/>
              <a:defRPr sz="2000"/>
            </a:lvl9pPr>
          </a:lstStyle>
          <a:p>
            <a:pPr lvl="0"/>
            <a:endParaRPr lang="fr-FR" noProof="0" smtClean="0"/>
          </a:p>
        </p:txBody>
      </p:sp>
      <p:sp>
        <p:nvSpPr>
          <p:cNvPr id="4" name="Espace réservé du texte 3"/>
          <p:cNvSpPr>
            <a:spLocks noGrp="1"/>
          </p:cNvSpPr>
          <p:nvPr>
            <p:ph type="body" sz="half" idx="2"/>
          </p:nvPr>
        </p:nvSpPr>
        <p:spPr>
          <a:xfrm>
            <a:off x="1792288" y="5367338"/>
            <a:ext cx="5486400" cy="804862"/>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7"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25BCC863-D291-4416-86C8-3AB93950E014}" type="slidenum">
              <a:rPr lang="fr-FR">
                <a:solidFill>
                  <a:srgbClr val="FFFFFF"/>
                </a:solidFill>
                <a:cs typeface="Arial"/>
              </a:rPr>
              <a:pPr>
                <a:defRPr/>
              </a:pPr>
              <a:t>‹#›</a:t>
            </a:fld>
            <a:endParaRPr lang="fr-FR">
              <a:solidFill>
                <a:srgbClr val="FFFFFF"/>
              </a:solidFill>
              <a:cs typeface="Arial"/>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9395995B-0AAA-46A3-A614-79EF27B4C3F2}" type="slidenum">
              <a:rPr lang="fr-FR">
                <a:solidFill>
                  <a:srgbClr val="FFFFFF"/>
                </a:solidFill>
                <a:cs typeface="Arial"/>
              </a:rPr>
              <a:pPr>
                <a:defRPr/>
              </a:pPr>
              <a:t>‹#›</a:t>
            </a:fld>
            <a:endParaRPr lang="fr-FR">
              <a:solidFill>
                <a:srgbClr val="FFFFFF"/>
              </a:solidFill>
              <a:cs typeface="Arial"/>
            </a:endParaRPr>
          </a:p>
        </p:txBody>
      </p:sp>
      <p:sp>
        <p:nvSpPr>
          <p:cNvPr id="8" name="Espace réservé du contenu 2"/>
          <p:cNvSpPr>
            <a:spLocks noGrp="1"/>
          </p:cNvSpPr>
          <p:nvPr>
            <p:ph sz="half" idx="13"/>
          </p:nvPr>
        </p:nvSpPr>
        <p:spPr>
          <a:xfrm rot="5400000">
            <a:off x="3086623" y="115750"/>
            <a:ext cx="3694113" cy="7861581"/>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7005638" y="350838"/>
            <a:ext cx="1884362" cy="6069012"/>
          </a:xfrm>
        </p:spPr>
        <p:txBody>
          <a:bodyPr vert="eaVert"/>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523D8292-8682-455E-BC7D-AE3CBE3F4500}" type="slidenum">
              <a:rPr lang="fr-FR">
                <a:solidFill>
                  <a:srgbClr val="FFFFFF"/>
                </a:solidFill>
                <a:cs typeface="Arial"/>
              </a:rPr>
              <a:pPr>
                <a:defRPr/>
              </a:pPr>
              <a:t>‹#›</a:t>
            </a:fld>
            <a:endParaRPr lang="fr-FR">
              <a:solidFill>
                <a:srgbClr val="FFFFFF"/>
              </a:solidFill>
              <a:cs typeface="Arial"/>
            </a:endParaRPr>
          </a:p>
        </p:txBody>
      </p:sp>
      <p:sp>
        <p:nvSpPr>
          <p:cNvPr id="7" name="Espace réservé du contenu 2"/>
          <p:cNvSpPr>
            <a:spLocks noGrp="1"/>
          </p:cNvSpPr>
          <p:nvPr>
            <p:ph sz="half" idx="13"/>
          </p:nvPr>
        </p:nvSpPr>
        <p:spPr>
          <a:xfrm rot="5400000">
            <a:off x="851256" y="328617"/>
            <a:ext cx="5362652" cy="5767309"/>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chart" preserve="1">
  <p:cSld name="Titre et diagramme">
    <p:spTree>
      <p:nvGrpSpPr>
        <p:cNvPr id="1" name=""/>
        <p:cNvGrpSpPr/>
        <p:nvPr/>
      </p:nvGrpSpPr>
      <p:grpSpPr>
        <a:xfrm>
          <a:off x="0" y="0"/>
          <a:ext cx="0" cy="0"/>
          <a:chOff x="0" y="0"/>
          <a:chExt cx="0" cy="0"/>
        </a:xfrm>
      </p:grpSpPr>
      <p:sp>
        <p:nvSpPr>
          <p:cNvPr id="2" name="Titre 1"/>
          <p:cNvSpPr>
            <a:spLocks noGrp="1"/>
          </p:cNvSpPr>
          <p:nvPr>
            <p:ph type="title"/>
          </p:nvPr>
        </p:nvSpPr>
        <p:spPr>
          <a:xfrm>
            <a:off x="1349375" y="350838"/>
            <a:ext cx="7540625" cy="1143000"/>
          </a:xfrm>
        </p:spPr>
        <p:txBody>
          <a:bodyPr/>
          <a:lstStyle/>
          <a:p>
            <a:r>
              <a:rPr lang="fr-FR" smtClean="0"/>
              <a:t>Cliquez et modifiez le titre</a:t>
            </a:r>
            <a:endParaRPr lang="fr-FR"/>
          </a:p>
        </p:txBody>
      </p:sp>
      <p:sp>
        <p:nvSpPr>
          <p:cNvPr id="3" name="Espace réservé du graphique 2"/>
          <p:cNvSpPr>
            <a:spLocks noGrp="1"/>
          </p:cNvSpPr>
          <p:nvPr>
            <p:ph type="chart" idx="1"/>
          </p:nvPr>
        </p:nvSpPr>
        <p:spPr>
          <a:xfrm>
            <a:off x="1349375" y="1673225"/>
            <a:ext cx="7540625" cy="4746625"/>
          </a:xfrm>
          <a:prstGeom prst="rect">
            <a:avLst/>
          </a:prstGeom>
        </p:spPr>
        <p:txBody>
          <a:bodyPr lIns="91425" tIns="45713" rIns="91425" bIns="45713"/>
          <a:lstStyle/>
          <a:p>
            <a:pPr lvl="0"/>
            <a:endParaRPr lang="fr-FR" noProof="0" smtClean="0"/>
          </a:p>
        </p:txBody>
      </p:sp>
      <p:sp>
        <p:nvSpPr>
          <p:cNvPr id="4"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5F336532-6694-4016-A042-AA972B4C2304}" type="slidenum">
              <a:rPr lang="fr-FR">
                <a:solidFill>
                  <a:srgbClr val="FFFFFF"/>
                </a:solidFill>
                <a:cs typeface="Arial"/>
              </a:rPr>
              <a:pPr>
                <a:defRPr/>
              </a:pPr>
              <a:t>‹#›</a:t>
            </a:fld>
            <a:endParaRPr lang="fr-FR">
              <a:solidFill>
                <a:srgbClr val="FFFFFF"/>
              </a:solidFill>
              <a:cs typeface="Arial"/>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pic>
        <p:nvPicPr>
          <p:cNvPr id="4" name="Picture 7"/>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0" y="0"/>
            <a:ext cx="9144000" cy="6858000"/>
          </a:xfrm>
          <a:prstGeom prst="rect">
            <a:avLst/>
          </a:prstGeom>
          <a:noFill/>
          <a:ln w="9525">
            <a:noFill/>
            <a:miter lim="800000"/>
            <a:headEnd/>
            <a:tailEnd/>
          </a:ln>
        </p:spPr>
      </p:pic>
      <p:sp>
        <p:nvSpPr>
          <p:cNvPr id="12292" name="Rectangle 4"/>
          <p:cNvSpPr>
            <a:spLocks noGrp="1" noChangeArrowheads="1"/>
          </p:cNvSpPr>
          <p:nvPr>
            <p:ph type="ctrTitle"/>
          </p:nvPr>
        </p:nvSpPr>
        <p:spPr bwMode="white">
          <a:xfrm>
            <a:off x="1349375" y="3429003"/>
            <a:ext cx="7486650" cy="696913"/>
          </a:xfrm>
        </p:spPr>
        <p:txBody>
          <a:bodyPr anchor="b"/>
          <a:lstStyle>
            <a:lvl1pPr>
              <a:defRPr sz="3300">
                <a:solidFill>
                  <a:schemeClr val="bg1"/>
                </a:solidFill>
              </a:defRPr>
            </a:lvl1pPr>
          </a:lstStyle>
          <a:p>
            <a:pPr lvl="0"/>
            <a:r>
              <a:rPr lang="fr-FR" noProof="0" smtClean="0"/>
              <a:t>Cliquez pour modifier le style du titre</a:t>
            </a:r>
          </a:p>
        </p:txBody>
      </p:sp>
      <p:sp>
        <p:nvSpPr>
          <p:cNvPr id="12293" name="Rectangle 5"/>
          <p:cNvSpPr>
            <a:spLocks noGrp="1" noChangeArrowheads="1"/>
          </p:cNvSpPr>
          <p:nvPr>
            <p:ph type="subTitle" idx="1"/>
          </p:nvPr>
        </p:nvSpPr>
        <p:spPr bwMode="white">
          <a:xfrm>
            <a:off x="1349375" y="4191000"/>
            <a:ext cx="7486650" cy="2209800"/>
          </a:xfrm>
          <a:prstGeom prst="rect">
            <a:avLst/>
          </a:prstGeom>
        </p:spPr>
        <p:txBody>
          <a:bodyPr lIns="0" tIns="0" rIns="0" bIns="0"/>
          <a:lstStyle>
            <a:lvl1pPr marL="0" indent="0">
              <a:lnSpc>
                <a:spcPct val="100000"/>
              </a:lnSpc>
              <a:buNone/>
              <a:tabLst>
                <a:tab pos="0" algn="l"/>
              </a:tabLst>
              <a:defRPr sz="2300" b="1">
                <a:solidFill>
                  <a:schemeClr val="bg1"/>
                </a:solidFill>
              </a:defRPr>
            </a:lvl1pPr>
          </a:lstStyle>
          <a:p>
            <a:pPr lvl="0"/>
            <a:r>
              <a:rPr lang="fr-FR" noProof="0" dirty="0" smtClean="0"/>
              <a:t>Cliquez pour modifier le style des sous-titres du masque</a:t>
            </a:r>
          </a:p>
        </p:txBody>
      </p:sp>
      <p:sp>
        <p:nvSpPr>
          <p:cNvPr id="5" name="Rectangle 3"/>
          <p:cNvSpPr>
            <a:spLocks noGrp="1" noChangeArrowheads="1"/>
          </p:cNvSpPr>
          <p:nvPr>
            <p:ph type="ftr" sz="quarter" idx="10"/>
          </p:nvPr>
        </p:nvSpPr>
        <p:spPr bwMode="gray">
          <a:xfrm>
            <a:off x="1475657" y="6488113"/>
            <a:ext cx="5091832" cy="273050"/>
          </a:xfrm>
        </p:spPr>
        <p:txBody>
          <a:bodyPr/>
          <a:lstStyle>
            <a:lvl1pPr>
              <a:defRPr>
                <a:solidFill>
                  <a:schemeClr val="tx2"/>
                </a:solidFill>
              </a:defRPr>
            </a:lvl1pPr>
          </a:lstStyle>
          <a:p>
            <a:pPr>
              <a:defRPr/>
            </a:pPr>
            <a:r>
              <a:rPr lang="en-US" smtClean="0">
                <a:solidFill>
                  <a:srgbClr val="808080"/>
                </a:solidFill>
                <a:cs typeface="Arial"/>
              </a:rPr>
              <a:t>Automating the Formalization of Product Comparison Matrices</a:t>
            </a:r>
            <a:endParaRPr lang="fr-FR">
              <a:solidFill>
                <a:srgbClr val="808080"/>
              </a:solidFill>
              <a:cs typeface="Arial"/>
            </a:endParaRPr>
          </a:p>
        </p:txBody>
      </p:sp>
      <p:sp>
        <p:nvSpPr>
          <p:cNvPr id="6" name="Rectangle 6"/>
          <p:cNvSpPr>
            <a:spLocks noGrp="1" noChangeArrowheads="1"/>
          </p:cNvSpPr>
          <p:nvPr>
            <p:ph type="dt" sz="half" idx="11"/>
          </p:nvPr>
        </p:nvSpPr>
        <p:spPr bwMode="gray">
          <a:xfrm>
            <a:off x="6578603" y="6488113"/>
            <a:ext cx="2011363" cy="273050"/>
          </a:xfrm>
        </p:spPr>
        <p:txBody>
          <a:bodyPr/>
          <a:lstStyle>
            <a:lvl1pPr>
              <a:defRPr>
                <a:solidFill>
                  <a:schemeClr val="tx2"/>
                </a:solidFill>
              </a:defRPr>
            </a:lvl1pPr>
          </a:lstStyle>
          <a:p>
            <a:pPr>
              <a:defRPr/>
            </a:pPr>
            <a:endParaRPr lang="fr-FR" dirty="0">
              <a:solidFill>
                <a:srgbClr val="808080"/>
              </a:solidFill>
              <a:cs typeface="Arial"/>
            </a:endParaRPr>
          </a:p>
        </p:txBody>
      </p:sp>
      <p:sp>
        <p:nvSpPr>
          <p:cNvPr id="7" name="Rectangle 8"/>
          <p:cNvSpPr>
            <a:spLocks noGrp="1" noChangeArrowheads="1"/>
          </p:cNvSpPr>
          <p:nvPr>
            <p:ph type="sldNum" sz="quarter" idx="12"/>
          </p:nvPr>
        </p:nvSpPr>
        <p:spPr bwMode="gray"/>
        <p:txBody>
          <a:bodyPr/>
          <a:lstStyle>
            <a:lvl1pPr>
              <a:defRPr>
                <a:solidFill>
                  <a:schemeClr val="tx2"/>
                </a:solidFill>
              </a:defRPr>
            </a:lvl1pPr>
          </a:lstStyle>
          <a:p>
            <a:pPr>
              <a:defRPr/>
            </a:pPr>
            <a:r>
              <a:rPr lang="fr-FR">
                <a:solidFill>
                  <a:srgbClr val="808080"/>
                </a:solidFill>
                <a:cs typeface="Arial"/>
              </a:rPr>
              <a:t>- </a:t>
            </a:r>
            <a:fld id="{04CD2330-D827-4275-B56B-3C2F2C7D8156}" type="slidenum">
              <a:rPr lang="fr-FR">
                <a:solidFill>
                  <a:srgbClr val="808080"/>
                </a:solidFill>
                <a:cs typeface="Arial"/>
              </a:rPr>
              <a:pPr>
                <a:defRPr/>
              </a:pPr>
              <a:t>‹#›</a:t>
            </a:fld>
            <a:endParaRPr lang="fr-FR">
              <a:solidFill>
                <a:srgbClr val="808080"/>
              </a:solidFill>
              <a:cs typeface="Arial"/>
            </a:endParaRPr>
          </a:p>
        </p:txBody>
      </p:sp>
    </p:spTree>
  </p:cSld>
  <p:clrMapOvr>
    <a:masterClrMapping/>
  </p:clrMapOvr>
  <p:timing>
    <p:tnLst>
      <p:par>
        <p:cTn id="1" dur="indefinite" restart="never" nodeType="tmRoot"/>
      </p:par>
    </p:tnLst>
  </p:timing>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2_titre et contenu">
    <p:bg>
      <p:bgRef idx="1001">
        <a:schemeClr val="bg1"/>
      </p:bgRef>
    </p:bg>
    <p:spTree>
      <p:nvGrpSpPr>
        <p:cNvPr id="1" name=""/>
        <p:cNvGrpSpPr/>
        <p:nvPr/>
      </p:nvGrpSpPr>
      <p:grpSpPr>
        <a:xfrm>
          <a:off x="0" y="0"/>
          <a:ext cx="0" cy="0"/>
          <a:chOff x="0" y="0"/>
          <a:chExt cx="0" cy="0"/>
        </a:xfrm>
      </p:grpSpPr>
      <p:sp>
        <p:nvSpPr>
          <p:cNvPr id="2" name="Titre 1"/>
          <p:cNvSpPr>
            <a:spLocks noGrp="1"/>
          </p:cNvSpPr>
          <p:nvPr>
            <p:ph type="title"/>
          </p:nvPr>
        </p:nvSpPr>
        <p:spPr>
          <a:xfrm>
            <a:off x="323528" y="116632"/>
            <a:ext cx="8568952" cy="648072"/>
          </a:xfrm>
        </p:spPr>
        <p:txBody>
          <a:bodyPr/>
          <a:lstStyle>
            <a:lvl1pPr>
              <a:defRPr sz="2800"/>
            </a:lvl1pPr>
          </a:lstStyle>
          <a:p>
            <a:r>
              <a:rPr lang="fr-FR" dirty="0" smtClean="0"/>
              <a:t>Cliquez et modifiez le titre</a:t>
            </a:r>
            <a:endParaRPr lang="fr-FR" dirty="0"/>
          </a:p>
        </p:txBody>
      </p:sp>
      <p:sp>
        <p:nvSpPr>
          <p:cNvPr id="4" name="Rectangle 4"/>
          <p:cNvSpPr>
            <a:spLocks noGrp="1" noChangeArrowheads="1"/>
          </p:cNvSpPr>
          <p:nvPr>
            <p:ph type="dt" sz="half" idx="14"/>
          </p:nvPr>
        </p:nvSpPr>
        <p:spPr>
          <a:ln/>
        </p:spPr>
        <p:txBody>
          <a:bodyPr/>
          <a:lstStyle>
            <a:lvl1pPr>
              <a:defRPr/>
            </a:lvl1pPr>
          </a:lstStyle>
          <a:p>
            <a:pPr>
              <a:defRPr/>
            </a:pPr>
            <a:endParaRPr lang="fr-FR">
              <a:solidFill>
                <a:srgbClr val="FFFFFF"/>
              </a:solidFill>
              <a:cs typeface="Arial"/>
            </a:endParaRPr>
          </a:p>
        </p:txBody>
      </p:sp>
      <p:sp>
        <p:nvSpPr>
          <p:cNvPr id="5" name="Rectangle 5"/>
          <p:cNvSpPr>
            <a:spLocks noGrp="1" noChangeArrowheads="1"/>
          </p:cNvSpPr>
          <p:nvPr>
            <p:ph type="ftr" sz="quarter" idx="15"/>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9"/>
          <p:cNvSpPr>
            <a:spLocks noGrp="1" noChangeArrowheads="1"/>
          </p:cNvSpPr>
          <p:nvPr>
            <p:ph type="sldNum" sz="quarter" idx="16"/>
          </p:nvPr>
        </p:nvSpPr>
        <p:spPr>
          <a:ln/>
        </p:spPr>
        <p:txBody>
          <a:bodyPr/>
          <a:lstStyle>
            <a:lvl1pPr>
              <a:defRPr/>
            </a:lvl1pPr>
          </a:lstStyle>
          <a:p>
            <a:pPr>
              <a:defRPr/>
            </a:pPr>
            <a:r>
              <a:rPr lang="fr-FR">
                <a:solidFill>
                  <a:srgbClr val="FFFFFF"/>
                </a:solidFill>
                <a:cs typeface="Arial"/>
              </a:rPr>
              <a:t>- </a:t>
            </a:r>
            <a:fld id="{CCD8A327-4A42-4F42-8894-A6F43B7F265B}" type="slidenum">
              <a:rPr lang="fr-FR">
                <a:solidFill>
                  <a:srgbClr val="FFFFFF"/>
                </a:solidFill>
                <a:cs typeface="Arial"/>
              </a:rPr>
              <a:pPr>
                <a:defRPr/>
              </a:pPr>
              <a:t>‹#›</a:t>
            </a:fld>
            <a:endParaRPr lang="fr-FR">
              <a:solidFill>
                <a:srgbClr val="FFFFFF"/>
              </a:solidFill>
              <a:cs typeface="Arial"/>
            </a:endParaRPr>
          </a:p>
        </p:txBody>
      </p:sp>
      <p:sp>
        <p:nvSpPr>
          <p:cNvPr id="8" name="Espace réservé du contenu 2"/>
          <p:cNvSpPr>
            <a:spLocks noGrp="1"/>
          </p:cNvSpPr>
          <p:nvPr>
            <p:ph idx="1"/>
          </p:nvPr>
        </p:nvSpPr>
        <p:spPr>
          <a:xfrm>
            <a:off x="467544" y="1196752"/>
            <a:ext cx="8280920" cy="4896544"/>
          </a:xfrm>
          <a:prstGeom prst="rect">
            <a:avLst/>
          </a:prstGeom>
        </p:spPr>
        <p:txBody>
          <a:bodyPr lIns="91425" tIns="45713" rIns="91425" bIns="45713"/>
          <a:lstStyle>
            <a:lvl1pPr algn="l" defTabSz="199995" rtl="0" fontAlgn="base">
              <a:lnSpc>
                <a:spcPct val="170000"/>
              </a:lnSpc>
              <a:spcBef>
                <a:spcPct val="0"/>
              </a:spcBef>
              <a:spcAft>
                <a:spcPct val="0"/>
              </a:spcAft>
              <a:buClr>
                <a:srgbClr val="FF0000"/>
              </a:buClr>
              <a:buFontTx/>
              <a:buNone/>
              <a:defRPr lang="fr-FR" sz="2200" dirty="0" smtClean="0">
                <a:solidFill>
                  <a:schemeClr val="tx2"/>
                </a:solidFill>
                <a:latin typeface="+mn-lt"/>
                <a:ea typeface="+mn-ea"/>
                <a:cs typeface="+mn-cs"/>
              </a:defRPr>
            </a:lvl1pPr>
            <a:lvl2pPr marL="361893" indent="352371">
              <a:buFont typeface="Arial" pitchFamily="34" charset="0"/>
              <a:buChar char="•"/>
              <a:defRPr sz="2200"/>
            </a:lvl2pPr>
            <a:lvl3pPr marL="1076160" indent="361893">
              <a:buFont typeface="Arial" pitchFamily="34" charset="0"/>
              <a:buNone/>
              <a:defRPr sz="2000"/>
            </a:lvl3pPr>
            <a:lvl4pPr marL="1438055" indent="371418">
              <a:buFont typeface="Arial" pitchFamily="34" charset="0"/>
              <a:buNone/>
              <a:defRPr lang="fr-FR" sz="1800" dirty="0" smtClean="0">
                <a:solidFill>
                  <a:schemeClr val="tx2"/>
                </a:solidFill>
                <a:latin typeface="+mn-lt"/>
                <a:ea typeface="ＭＳ Ｐゴシック" pitchFamily="23" charset="-128"/>
                <a:cs typeface="+mn-cs"/>
              </a:defRPr>
            </a:lvl4pPr>
            <a:lvl5pPr marL="1790425" indent="361893">
              <a:buFont typeface="Arial" pitchFamily="34" charset="0"/>
              <a:buNone/>
              <a:defRPr sz="1600"/>
            </a:lvl5pPr>
          </a:lstStyle>
          <a:p>
            <a:pPr lvl="0"/>
            <a:r>
              <a:rPr lang="fr-FR" dirty="0" smtClean="0"/>
              <a:t>Cliquez pour modifier les styles du texte du masque</a:t>
            </a:r>
          </a:p>
          <a:p>
            <a:pPr lvl="1"/>
            <a:r>
              <a:rPr lang="fr-FR" dirty="0" smtClean="0"/>
              <a:t>Liste</a:t>
            </a:r>
          </a:p>
          <a:p>
            <a:pPr lvl="1"/>
            <a:r>
              <a:rPr lang="fr-FR" dirty="0" smtClean="0"/>
              <a:t>…</a:t>
            </a:r>
          </a:p>
          <a:p>
            <a:pPr lvl="1"/>
            <a:endParaRPr lang="fr-FR" dirty="0" smtClean="0"/>
          </a:p>
          <a:p>
            <a:pPr lvl="2"/>
            <a:r>
              <a:rPr lang="fr-FR" dirty="0" smtClean="0"/>
              <a:t> </a:t>
            </a:r>
            <a:endParaRPr lang="fr-FR" dirty="0"/>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liste à puc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5"/>
          <p:cNvSpPr>
            <a:spLocks noGrp="1" noChangeArrowheads="1"/>
          </p:cNvSpPr>
          <p:nvPr>
            <p:ph type="dt" sz="half" idx="14"/>
          </p:nvPr>
        </p:nvSpPr>
        <p:spPr>
          <a:ln/>
        </p:spPr>
        <p:txBody>
          <a:bodyPr/>
          <a:lstStyle>
            <a:lvl1pPr>
              <a:defRPr/>
            </a:lvl1pPr>
          </a:lstStyle>
          <a:p>
            <a:pPr>
              <a:defRPr/>
            </a:pPr>
            <a:endParaRPr lang="fr-FR">
              <a:solidFill>
                <a:srgbClr val="FFFFFF"/>
              </a:solidFill>
              <a:cs typeface="Arial"/>
            </a:endParaRPr>
          </a:p>
        </p:txBody>
      </p:sp>
      <p:sp>
        <p:nvSpPr>
          <p:cNvPr id="5" name="Rectangle 6"/>
          <p:cNvSpPr>
            <a:spLocks noGrp="1" noChangeArrowheads="1"/>
          </p:cNvSpPr>
          <p:nvPr>
            <p:ph type="ftr" sz="quarter" idx="15"/>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8"/>
          <p:cNvSpPr>
            <a:spLocks noGrp="1" noChangeArrowheads="1"/>
          </p:cNvSpPr>
          <p:nvPr>
            <p:ph type="sldNum" sz="quarter" idx="16"/>
          </p:nvPr>
        </p:nvSpPr>
        <p:spPr>
          <a:ln/>
        </p:spPr>
        <p:txBody>
          <a:bodyPr/>
          <a:lstStyle>
            <a:lvl1pPr>
              <a:defRPr/>
            </a:lvl1pPr>
          </a:lstStyle>
          <a:p>
            <a:pPr>
              <a:defRPr/>
            </a:pPr>
            <a:r>
              <a:rPr lang="fr-FR">
                <a:solidFill>
                  <a:srgbClr val="FFFFFF"/>
                </a:solidFill>
                <a:cs typeface="Arial"/>
              </a:rPr>
              <a:t>- </a:t>
            </a:r>
            <a:fld id="{D1692B77-2069-4621-B853-841C1BA9A1D4}" type="slidenum">
              <a:rPr lang="fr-FR">
                <a:solidFill>
                  <a:srgbClr val="FFFFFF"/>
                </a:solidFill>
                <a:cs typeface="Arial"/>
              </a:rPr>
              <a:pPr>
                <a:defRPr/>
              </a:pPr>
              <a:t>‹#›</a:t>
            </a:fld>
            <a:endParaRPr lang="fr-FR">
              <a:solidFill>
                <a:srgbClr val="FFFFFF"/>
              </a:solidFill>
              <a:cs typeface="Arial"/>
            </a:endParaRPr>
          </a:p>
        </p:txBody>
      </p:sp>
      <p:sp>
        <p:nvSpPr>
          <p:cNvPr id="8" name="Espace réservé du contenu 2"/>
          <p:cNvSpPr>
            <a:spLocks noGrp="1"/>
          </p:cNvSpPr>
          <p:nvPr>
            <p:ph idx="1"/>
          </p:nvPr>
        </p:nvSpPr>
        <p:spPr>
          <a:xfrm>
            <a:off x="1349375" y="2187575"/>
            <a:ext cx="7540625" cy="4203700"/>
          </a:xfrm>
          <a:prstGeom prst="rect">
            <a:avLst/>
          </a:prstGeom>
        </p:spPr>
        <p:txBody>
          <a:bodyPr lIns="91425" tIns="45713" rIns="91425" bIns="45713"/>
          <a:lstStyle>
            <a:lvl1pPr>
              <a:buClr>
                <a:srgbClr val="FF0000"/>
              </a:buClr>
              <a:defRPr lang="fr-FR" sz="2400" dirty="0" smtClean="0">
                <a:solidFill>
                  <a:schemeClr val="tx2"/>
                </a:solidFill>
                <a:latin typeface="+mn-lt"/>
                <a:ea typeface="+mn-ea"/>
                <a:cs typeface="+mn-cs"/>
              </a:defRPr>
            </a:lvl1pPr>
            <a:lvl2pPr marL="361893" indent="352371">
              <a:buFont typeface="Arial" pitchFamily="34" charset="0"/>
              <a:buChar char=""/>
              <a:defRPr sz="2200"/>
            </a:lvl2pPr>
            <a:lvl3pPr marL="1076160" indent="361893">
              <a:buFont typeface="Arial" pitchFamily="34" charset="0"/>
              <a:buChar char="•"/>
              <a:defRPr sz="2000"/>
            </a:lvl3pPr>
            <a:lvl4pPr marL="1438055" indent="371418">
              <a:defRPr lang="fr-FR" sz="1800" dirty="0" smtClean="0">
                <a:solidFill>
                  <a:schemeClr val="tx2"/>
                </a:solidFill>
                <a:latin typeface="+mn-lt"/>
                <a:ea typeface="ＭＳ Ｐゴシック" pitchFamily="23" charset="-128"/>
                <a:cs typeface="+mn-cs"/>
              </a:defRPr>
            </a:lvl4pPr>
            <a:lvl5pPr marL="1790425" indent="361893">
              <a:defRPr sz="1600"/>
            </a:lvl5pPr>
          </a:lstStyle>
          <a:p>
            <a:pPr lvl="0"/>
            <a:r>
              <a:rPr lang="fr-FR" dirty="0" smtClean="0"/>
              <a:t>Cliquez pour modifier les styles du texte du masque</a:t>
            </a:r>
          </a:p>
          <a:p>
            <a:pPr marL="361893" lvl="1" indent="371418" algn="l" rtl="0" eaLnBrk="0" fontAlgn="base" hangingPunct="0">
              <a:lnSpc>
                <a:spcPct val="125000"/>
              </a:lnSpc>
              <a:spcBef>
                <a:spcPct val="0"/>
              </a:spcBef>
              <a:spcAft>
                <a:spcPct val="0"/>
              </a:spcAft>
              <a:buChar char="–"/>
            </a:pPr>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Tree>
  </p:cSld>
  <p:clrMapOvr>
    <a:masterClrMapping/>
  </p:clrMapOvr>
  <p:timing>
    <p:tnLst>
      <p:par>
        <p:cTn id="1" dur="indefinite" restart="never" nodeType="tmRoot"/>
      </p:par>
    </p:tnLst>
  </p:timing>
</p:sldLayout>
</file>

<file path=ppt/slideLayouts/slideLayout158.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3"/>
            <a:ext cx="7772400" cy="1362075"/>
          </a:xfrm>
        </p:spPr>
        <p:txBody>
          <a:bodyPr anchor="t"/>
          <a:lstStyle>
            <a:lvl1pPr algn="l">
              <a:defRPr sz="4000" b="1" cap="all"/>
            </a:lvl1pPr>
          </a:lstStyle>
          <a:p>
            <a:r>
              <a:rPr lang="fr-FR" smtClean="0"/>
              <a:t>Cliquez et modifiez le titre</a:t>
            </a:r>
            <a:endParaRPr lang="fr-FR"/>
          </a:p>
        </p:txBody>
      </p:sp>
      <p:sp>
        <p:nvSpPr>
          <p:cNvPr id="3" name="Espace réservé du texte 2"/>
          <p:cNvSpPr>
            <a:spLocks noGrp="1"/>
          </p:cNvSpPr>
          <p:nvPr>
            <p:ph type="body" idx="1"/>
          </p:nvPr>
        </p:nvSpPr>
        <p:spPr>
          <a:xfrm>
            <a:off x="722313" y="2906716"/>
            <a:ext cx="7772400" cy="1500187"/>
          </a:xfrm>
          <a:prstGeom prst="rect">
            <a:avLst/>
          </a:prstGeom>
        </p:spPr>
        <p:txBody>
          <a:bodyPr lIns="91425" tIns="45713" rIns="91425" bIns="45713" anchor="b"/>
          <a:lstStyle>
            <a:lvl1pPr marL="0" indent="0">
              <a:buNone/>
              <a:defRPr sz="2000"/>
            </a:lvl1pPr>
            <a:lvl2pPr marL="457130" indent="0">
              <a:buNone/>
              <a:defRPr sz="1800"/>
            </a:lvl2pPr>
            <a:lvl3pPr marL="914259" indent="0">
              <a:buNone/>
              <a:defRPr sz="1600"/>
            </a:lvl3pPr>
            <a:lvl4pPr marL="1371390" indent="0">
              <a:buNone/>
              <a:defRPr sz="1400"/>
            </a:lvl4pPr>
            <a:lvl5pPr marL="1828519" indent="0">
              <a:buNone/>
              <a:defRPr sz="1400"/>
            </a:lvl5pPr>
            <a:lvl6pPr marL="2285649" indent="0">
              <a:buNone/>
              <a:defRPr sz="1400"/>
            </a:lvl6pPr>
            <a:lvl7pPr marL="2742780" indent="0">
              <a:buNone/>
              <a:defRPr sz="1400"/>
            </a:lvl7pPr>
            <a:lvl8pPr marL="3199908" indent="0">
              <a:buNone/>
              <a:defRPr sz="1400"/>
            </a:lvl8pPr>
            <a:lvl9pPr marL="3657039" indent="0">
              <a:buNone/>
              <a:defRPr sz="1400"/>
            </a:lvl9pPr>
          </a:lstStyle>
          <a:p>
            <a:pPr lvl="0"/>
            <a:r>
              <a:rPr lang="fr-FR" smtClean="0"/>
              <a:t>Cliquez pour modifier les styles du texte du masque</a:t>
            </a:r>
          </a:p>
        </p:txBody>
      </p:sp>
      <p:sp>
        <p:nvSpPr>
          <p:cNvPr id="4"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9509B585-7D53-430F-9A38-89F42C58FA25}" type="slidenum">
              <a:rPr lang="fr-FR">
                <a:solidFill>
                  <a:srgbClr val="FFFFFF"/>
                </a:solidFill>
                <a:cs typeface="Arial"/>
              </a:rPr>
              <a:pPr>
                <a:defRPr/>
              </a:pPr>
              <a:t>‹#›</a:t>
            </a:fld>
            <a:endParaRPr lang="fr-FR">
              <a:solidFill>
                <a:srgbClr val="FFFFFF"/>
              </a:solidFill>
              <a:cs typeface="Arial"/>
            </a:endParaRPr>
          </a:p>
        </p:txBody>
      </p:sp>
    </p:spTree>
  </p:cSld>
  <p:clrMapOvr>
    <a:masterClrMapping/>
  </p:clrMapOvr>
  <p:timing>
    <p:tnLst>
      <p:par>
        <p:cTn id="1" dur="indefinite" restart="never" nodeType="tmRoot"/>
      </p:par>
    </p:tnLst>
  </p:timing>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5"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7"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F3041399-0EDF-4ABD-9D0D-CF334CF34D2A}" type="slidenum">
              <a:rPr lang="fr-FR">
                <a:solidFill>
                  <a:srgbClr val="FFFFFF"/>
                </a:solidFill>
                <a:cs typeface="Arial"/>
              </a:rPr>
              <a:pPr>
                <a:defRPr/>
              </a:pPr>
              <a:t>‹#›</a:t>
            </a:fld>
            <a:endParaRPr lang="fr-FR">
              <a:solidFill>
                <a:srgbClr val="FFFFFF"/>
              </a:solidFill>
              <a:cs typeface="Arial"/>
            </a:endParaRPr>
          </a:p>
        </p:txBody>
      </p:sp>
      <p:sp>
        <p:nvSpPr>
          <p:cNvPr id="10" name="Espace réservé du contenu 2"/>
          <p:cNvSpPr>
            <a:spLocks noGrp="1"/>
          </p:cNvSpPr>
          <p:nvPr>
            <p:ph sz="half" idx="1"/>
          </p:nvPr>
        </p:nvSpPr>
        <p:spPr>
          <a:xfrm>
            <a:off x="1349376" y="1673225"/>
            <a:ext cx="3694113" cy="4746625"/>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1" name="Espace réservé du contenu 2"/>
          <p:cNvSpPr>
            <a:spLocks noGrp="1"/>
          </p:cNvSpPr>
          <p:nvPr>
            <p:ph sz="half" idx="13"/>
          </p:nvPr>
        </p:nvSpPr>
        <p:spPr>
          <a:xfrm>
            <a:off x="5130800" y="1673225"/>
            <a:ext cx="3694113" cy="4746625"/>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1143000"/>
          </a:xfrm>
        </p:spPr>
        <p:txBody>
          <a:bodyPr/>
          <a:lstStyle>
            <a:lvl1pPr>
              <a:defRPr/>
            </a:lvl1pPr>
          </a:lstStyle>
          <a:p>
            <a:r>
              <a:rPr lang="fr-FR" smtClean="0"/>
              <a:t>Cliquez et modifiez le titre</a:t>
            </a:r>
            <a:endParaRPr lang="fr-FR"/>
          </a:p>
        </p:txBody>
      </p:sp>
      <p:sp>
        <p:nvSpPr>
          <p:cNvPr id="3" name="Espace réservé du texte 2"/>
          <p:cNvSpPr>
            <a:spLocks noGrp="1"/>
          </p:cNvSpPr>
          <p:nvPr>
            <p:ph type="body" idx="1"/>
          </p:nvPr>
        </p:nvSpPr>
        <p:spPr>
          <a:xfrm>
            <a:off x="457200" y="1535113"/>
            <a:ext cx="4040188" cy="639762"/>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dirty="0" smtClean="0"/>
              <a:t>Cliquez pour modifier les styles du texte du masque</a:t>
            </a:r>
          </a:p>
        </p:txBody>
      </p:sp>
      <p:sp>
        <p:nvSpPr>
          <p:cNvPr id="5" name="Espace réservé du texte 4"/>
          <p:cNvSpPr>
            <a:spLocks noGrp="1"/>
          </p:cNvSpPr>
          <p:nvPr>
            <p:ph type="body" sz="quarter" idx="3"/>
          </p:nvPr>
        </p:nvSpPr>
        <p:spPr>
          <a:xfrm>
            <a:off x="4645026" y="1535113"/>
            <a:ext cx="4041775" cy="639762"/>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smtClean="0"/>
              <a:t>Cliquez pour modifier les styles du texte du masque</a:t>
            </a:r>
          </a:p>
        </p:txBody>
      </p:sp>
      <p:sp>
        <p:nvSpPr>
          <p:cNvPr id="7" name="Rectangle 5"/>
          <p:cNvSpPr>
            <a:spLocks noGrp="1" noChangeArrowheads="1"/>
          </p:cNvSpPr>
          <p:nvPr>
            <p:ph type="dt" sz="half" idx="10"/>
          </p:nvPr>
        </p:nvSpPr>
        <p:spPr>
          <a:ln/>
        </p:spPr>
        <p:txBody>
          <a:bodyPr/>
          <a:lstStyle>
            <a:lvl1pPr>
              <a:defRPr/>
            </a:lvl1pPr>
          </a:lstStyle>
          <a:p>
            <a:pPr>
              <a:defRPr/>
            </a:pPr>
            <a:endParaRPr lang="fr-FR"/>
          </a:p>
        </p:txBody>
      </p:sp>
      <p:sp>
        <p:nvSpPr>
          <p:cNvPr id="8"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9" name="Rectangle 8"/>
          <p:cNvSpPr>
            <a:spLocks noGrp="1" noChangeArrowheads="1"/>
          </p:cNvSpPr>
          <p:nvPr>
            <p:ph type="sldNum" sz="quarter" idx="12"/>
          </p:nvPr>
        </p:nvSpPr>
        <p:spPr>
          <a:ln/>
        </p:spPr>
        <p:txBody>
          <a:bodyPr/>
          <a:lstStyle>
            <a:lvl1pPr>
              <a:defRPr/>
            </a:lvl1pPr>
          </a:lstStyle>
          <a:p>
            <a:pPr>
              <a:defRPr/>
            </a:pPr>
            <a:r>
              <a:rPr lang="fr-FR"/>
              <a:t>- </a:t>
            </a:r>
            <a:fld id="{217E0F9F-BD46-4E55-AF91-DF6BF8BEA411}" type="slidenum">
              <a:rPr lang="fr-FR"/>
              <a:pPr>
                <a:defRPr/>
              </a:pPr>
              <a:t>‹#›</a:t>
            </a:fld>
            <a:endParaRPr lang="fr-FR"/>
          </a:p>
        </p:txBody>
      </p:sp>
      <p:sp>
        <p:nvSpPr>
          <p:cNvPr id="10" name="Espace réservé du contenu 2"/>
          <p:cNvSpPr>
            <a:spLocks noGrp="1"/>
          </p:cNvSpPr>
          <p:nvPr>
            <p:ph sz="half" idx="13"/>
          </p:nvPr>
        </p:nvSpPr>
        <p:spPr>
          <a:xfrm>
            <a:off x="445608" y="1641327"/>
            <a:ext cx="4126393" cy="4746625"/>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1" name="Espace réservé du contenu 2"/>
          <p:cNvSpPr>
            <a:spLocks noGrp="1"/>
          </p:cNvSpPr>
          <p:nvPr>
            <p:ph sz="half" idx="14"/>
          </p:nvPr>
        </p:nvSpPr>
        <p:spPr>
          <a:xfrm>
            <a:off x="4572000" y="1641327"/>
            <a:ext cx="4008474" cy="4746625"/>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1143000"/>
          </a:xfrm>
        </p:spPr>
        <p:txBody>
          <a:bodyPr/>
          <a:lstStyle>
            <a:lvl1pPr>
              <a:defRPr/>
            </a:lvl1pPr>
          </a:lstStyle>
          <a:p>
            <a:r>
              <a:rPr lang="fr-FR" dirty="0" smtClean="0"/>
              <a:t>Cliquez et modifiez le titre</a:t>
            </a:r>
            <a:endParaRPr lang="fr-FR" dirty="0"/>
          </a:p>
        </p:txBody>
      </p:sp>
      <p:sp>
        <p:nvSpPr>
          <p:cNvPr id="3" name="Espace réservé du texte 2"/>
          <p:cNvSpPr>
            <a:spLocks noGrp="1"/>
          </p:cNvSpPr>
          <p:nvPr>
            <p:ph type="body" idx="1"/>
          </p:nvPr>
        </p:nvSpPr>
        <p:spPr>
          <a:xfrm>
            <a:off x="531812" y="1414130"/>
            <a:ext cx="4040188" cy="524770"/>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dirty="0" smtClean="0"/>
              <a:t>Cliquez pour modifier les styles du texte du masque</a:t>
            </a:r>
          </a:p>
        </p:txBody>
      </p:sp>
      <p:sp>
        <p:nvSpPr>
          <p:cNvPr id="5" name="Espace réservé du texte 4"/>
          <p:cNvSpPr>
            <a:spLocks noGrp="1"/>
          </p:cNvSpPr>
          <p:nvPr>
            <p:ph type="body" sz="quarter" idx="3"/>
          </p:nvPr>
        </p:nvSpPr>
        <p:spPr>
          <a:xfrm>
            <a:off x="4572001" y="1328636"/>
            <a:ext cx="4041775" cy="639762"/>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dirty="0" smtClean="0"/>
              <a:t>Cliquez pour modifier les styles du texte du masque</a:t>
            </a:r>
          </a:p>
        </p:txBody>
      </p:sp>
      <p:sp>
        <p:nvSpPr>
          <p:cNvPr id="7"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8"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9"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E1002F39-67E2-462D-B2E2-885EF809330C}" type="slidenum">
              <a:rPr lang="fr-FR">
                <a:solidFill>
                  <a:srgbClr val="FFFFFF"/>
                </a:solidFill>
                <a:cs typeface="Arial"/>
              </a:rPr>
              <a:pPr>
                <a:defRPr/>
              </a:pPr>
              <a:t>‹#›</a:t>
            </a:fld>
            <a:endParaRPr lang="fr-FR">
              <a:solidFill>
                <a:srgbClr val="FFFFFF"/>
              </a:solidFill>
              <a:cs typeface="Arial"/>
            </a:endParaRPr>
          </a:p>
        </p:txBody>
      </p:sp>
      <p:sp>
        <p:nvSpPr>
          <p:cNvPr id="12" name="Espace réservé du contenu 2"/>
          <p:cNvSpPr>
            <a:spLocks noGrp="1"/>
          </p:cNvSpPr>
          <p:nvPr>
            <p:ph sz="half" idx="13"/>
          </p:nvPr>
        </p:nvSpPr>
        <p:spPr>
          <a:xfrm>
            <a:off x="530668" y="1662593"/>
            <a:ext cx="4041332" cy="4746625"/>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3" name="Espace réservé du contenu 2"/>
          <p:cNvSpPr>
            <a:spLocks noGrp="1"/>
          </p:cNvSpPr>
          <p:nvPr>
            <p:ph sz="half" idx="14"/>
          </p:nvPr>
        </p:nvSpPr>
        <p:spPr>
          <a:xfrm>
            <a:off x="4572003" y="1673225"/>
            <a:ext cx="4252913" cy="4746625"/>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4"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5"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A185EBDD-F33F-4741-8A5B-CA72F64F1F56}" type="slidenum">
              <a:rPr lang="fr-FR">
                <a:solidFill>
                  <a:srgbClr val="FFFFFF"/>
                </a:solidFill>
                <a:cs typeface="Arial"/>
              </a:rPr>
              <a:pPr>
                <a:defRPr/>
              </a:pPr>
              <a:t>‹#›</a:t>
            </a:fld>
            <a:endParaRPr lang="fr-FR">
              <a:solidFill>
                <a:srgbClr val="FFFFFF"/>
              </a:solidFill>
              <a:cs typeface="Arial"/>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3"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4"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B1C3CE58-3CC9-4F2B-AF61-4E01516572BD}" type="slidenum">
              <a:rPr lang="fr-FR">
                <a:solidFill>
                  <a:srgbClr val="FFFFFF"/>
                </a:solidFill>
                <a:cs typeface="Arial"/>
              </a:rPr>
              <a:pPr>
                <a:defRPr/>
              </a:pPr>
              <a:t>‹#›</a:t>
            </a:fld>
            <a:endParaRPr lang="fr-FR">
              <a:solidFill>
                <a:srgbClr val="FFFFFF"/>
              </a:solidFill>
              <a:cs typeface="Arial"/>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2" y="273050"/>
            <a:ext cx="3008313" cy="1162050"/>
          </a:xfrm>
        </p:spPr>
        <p:txBody>
          <a:bodyPr anchor="b"/>
          <a:lstStyle>
            <a:lvl1pPr algn="l">
              <a:defRPr sz="2000" b="1"/>
            </a:lvl1pPr>
          </a:lstStyle>
          <a:p>
            <a:r>
              <a:rPr lang="fr-FR" smtClean="0"/>
              <a:t>Cliquez et modifiez le titre</a:t>
            </a:r>
            <a:endParaRPr lang="fr-FR"/>
          </a:p>
        </p:txBody>
      </p:sp>
      <p:sp>
        <p:nvSpPr>
          <p:cNvPr id="4" name="Espace réservé du texte 3"/>
          <p:cNvSpPr>
            <a:spLocks noGrp="1"/>
          </p:cNvSpPr>
          <p:nvPr>
            <p:ph type="body" sz="half" idx="2"/>
          </p:nvPr>
        </p:nvSpPr>
        <p:spPr>
          <a:xfrm>
            <a:off x="457202" y="1435101"/>
            <a:ext cx="3008313" cy="4691063"/>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7"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472992F6-FB1B-42F3-8783-AE79FF7B9E8D}" type="slidenum">
              <a:rPr lang="fr-FR">
                <a:solidFill>
                  <a:srgbClr val="FFFFFF"/>
                </a:solidFill>
                <a:cs typeface="Arial"/>
              </a:rPr>
              <a:pPr>
                <a:defRPr/>
              </a:pPr>
              <a:t>‹#›</a:t>
            </a:fld>
            <a:endParaRPr lang="fr-FR">
              <a:solidFill>
                <a:srgbClr val="FFFFFF"/>
              </a:solidFill>
              <a:cs typeface="Arial"/>
            </a:endParaRPr>
          </a:p>
        </p:txBody>
      </p:sp>
      <p:sp>
        <p:nvSpPr>
          <p:cNvPr id="8" name="Espace réservé du contenu 2"/>
          <p:cNvSpPr>
            <a:spLocks noGrp="1"/>
          </p:cNvSpPr>
          <p:nvPr>
            <p:ph sz="half" idx="13"/>
          </p:nvPr>
        </p:nvSpPr>
        <p:spPr>
          <a:xfrm>
            <a:off x="4572000" y="331122"/>
            <a:ext cx="4188542" cy="5759962"/>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smtClean="0"/>
              <a:t>Cliquez et modifiez le titre</a:t>
            </a:r>
            <a:endParaRPr lang="fr-FR"/>
          </a:p>
        </p:txBody>
      </p:sp>
      <p:sp>
        <p:nvSpPr>
          <p:cNvPr id="3" name="Espace réservé pour une image  2"/>
          <p:cNvSpPr>
            <a:spLocks noGrp="1"/>
          </p:cNvSpPr>
          <p:nvPr>
            <p:ph type="pic" idx="1"/>
          </p:nvPr>
        </p:nvSpPr>
        <p:spPr>
          <a:xfrm>
            <a:off x="1792288" y="612775"/>
            <a:ext cx="5486400" cy="4114800"/>
          </a:xfrm>
          <a:prstGeom prst="rect">
            <a:avLst/>
          </a:prstGeom>
        </p:spPr>
        <p:txBody>
          <a:bodyPr lIns="91425" tIns="45713" rIns="91425" bIns="45713"/>
          <a:lstStyle>
            <a:lvl1pPr marL="0" indent="0">
              <a:buNone/>
              <a:defRPr sz="3200"/>
            </a:lvl1pPr>
            <a:lvl2pPr marL="457130" indent="0">
              <a:buNone/>
              <a:defRPr sz="2800"/>
            </a:lvl2pPr>
            <a:lvl3pPr marL="914259" indent="0">
              <a:buNone/>
              <a:defRPr sz="2400"/>
            </a:lvl3pPr>
            <a:lvl4pPr marL="1371390" indent="0">
              <a:buNone/>
              <a:defRPr sz="2000"/>
            </a:lvl4pPr>
            <a:lvl5pPr marL="1828519" indent="0">
              <a:buNone/>
              <a:defRPr sz="2000"/>
            </a:lvl5pPr>
            <a:lvl6pPr marL="2285649" indent="0">
              <a:buNone/>
              <a:defRPr sz="2000"/>
            </a:lvl6pPr>
            <a:lvl7pPr marL="2742780" indent="0">
              <a:buNone/>
              <a:defRPr sz="2000"/>
            </a:lvl7pPr>
            <a:lvl8pPr marL="3199908" indent="0">
              <a:buNone/>
              <a:defRPr sz="2000"/>
            </a:lvl8pPr>
            <a:lvl9pPr marL="3657039" indent="0">
              <a:buNone/>
              <a:defRPr sz="2000"/>
            </a:lvl9pPr>
          </a:lstStyle>
          <a:p>
            <a:pPr lvl="0"/>
            <a:endParaRPr lang="fr-FR" noProof="0" smtClean="0"/>
          </a:p>
        </p:txBody>
      </p:sp>
      <p:sp>
        <p:nvSpPr>
          <p:cNvPr id="4" name="Espace réservé du texte 3"/>
          <p:cNvSpPr>
            <a:spLocks noGrp="1"/>
          </p:cNvSpPr>
          <p:nvPr>
            <p:ph type="body" sz="half" idx="2"/>
          </p:nvPr>
        </p:nvSpPr>
        <p:spPr>
          <a:xfrm>
            <a:off x="1792288" y="5367338"/>
            <a:ext cx="5486400" cy="804862"/>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7"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25BCC863-D291-4416-86C8-3AB93950E014}" type="slidenum">
              <a:rPr lang="fr-FR">
                <a:solidFill>
                  <a:srgbClr val="FFFFFF"/>
                </a:solidFill>
                <a:cs typeface="Arial"/>
              </a:rPr>
              <a:pPr>
                <a:defRPr/>
              </a:pPr>
              <a:t>‹#›</a:t>
            </a:fld>
            <a:endParaRPr lang="fr-FR">
              <a:solidFill>
                <a:srgbClr val="FFFFFF"/>
              </a:solidFill>
              <a:cs typeface="Arial"/>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9395995B-0AAA-46A3-A614-79EF27B4C3F2}" type="slidenum">
              <a:rPr lang="fr-FR">
                <a:solidFill>
                  <a:srgbClr val="FFFFFF"/>
                </a:solidFill>
                <a:cs typeface="Arial"/>
              </a:rPr>
              <a:pPr>
                <a:defRPr/>
              </a:pPr>
              <a:t>‹#›</a:t>
            </a:fld>
            <a:endParaRPr lang="fr-FR">
              <a:solidFill>
                <a:srgbClr val="FFFFFF"/>
              </a:solidFill>
              <a:cs typeface="Arial"/>
            </a:endParaRPr>
          </a:p>
        </p:txBody>
      </p:sp>
      <p:sp>
        <p:nvSpPr>
          <p:cNvPr id="8" name="Espace réservé du contenu 2"/>
          <p:cNvSpPr>
            <a:spLocks noGrp="1"/>
          </p:cNvSpPr>
          <p:nvPr>
            <p:ph sz="half" idx="13"/>
          </p:nvPr>
        </p:nvSpPr>
        <p:spPr>
          <a:xfrm rot="5400000">
            <a:off x="3086623" y="115750"/>
            <a:ext cx="3694113" cy="7861581"/>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7005638" y="350838"/>
            <a:ext cx="1884362" cy="6069012"/>
          </a:xfrm>
        </p:spPr>
        <p:txBody>
          <a:bodyPr vert="eaVert"/>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523D8292-8682-455E-BC7D-AE3CBE3F4500}" type="slidenum">
              <a:rPr lang="fr-FR">
                <a:solidFill>
                  <a:srgbClr val="FFFFFF"/>
                </a:solidFill>
                <a:cs typeface="Arial"/>
              </a:rPr>
              <a:pPr>
                <a:defRPr/>
              </a:pPr>
              <a:t>‹#›</a:t>
            </a:fld>
            <a:endParaRPr lang="fr-FR">
              <a:solidFill>
                <a:srgbClr val="FFFFFF"/>
              </a:solidFill>
              <a:cs typeface="Arial"/>
            </a:endParaRPr>
          </a:p>
        </p:txBody>
      </p:sp>
      <p:sp>
        <p:nvSpPr>
          <p:cNvPr id="7" name="Espace réservé du contenu 2"/>
          <p:cNvSpPr>
            <a:spLocks noGrp="1"/>
          </p:cNvSpPr>
          <p:nvPr>
            <p:ph sz="half" idx="13"/>
          </p:nvPr>
        </p:nvSpPr>
        <p:spPr>
          <a:xfrm rot="5400000">
            <a:off x="851256" y="328617"/>
            <a:ext cx="5362652" cy="5767309"/>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chart" preserve="1">
  <p:cSld name="Titre et diagramme">
    <p:spTree>
      <p:nvGrpSpPr>
        <p:cNvPr id="1" name=""/>
        <p:cNvGrpSpPr/>
        <p:nvPr/>
      </p:nvGrpSpPr>
      <p:grpSpPr>
        <a:xfrm>
          <a:off x="0" y="0"/>
          <a:ext cx="0" cy="0"/>
          <a:chOff x="0" y="0"/>
          <a:chExt cx="0" cy="0"/>
        </a:xfrm>
      </p:grpSpPr>
      <p:sp>
        <p:nvSpPr>
          <p:cNvPr id="2" name="Titre 1"/>
          <p:cNvSpPr>
            <a:spLocks noGrp="1"/>
          </p:cNvSpPr>
          <p:nvPr>
            <p:ph type="title"/>
          </p:nvPr>
        </p:nvSpPr>
        <p:spPr>
          <a:xfrm>
            <a:off x="1349375" y="350838"/>
            <a:ext cx="7540625" cy="1143000"/>
          </a:xfrm>
        </p:spPr>
        <p:txBody>
          <a:bodyPr/>
          <a:lstStyle/>
          <a:p>
            <a:r>
              <a:rPr lang="fr-FR" smtClean="0"/>
              <a:t>Cliquez et modifiez le titre</a:t>
            </a:r>
            <a:endParaRPr lang="fr-FR"/>
          </a:p>
        </p:txBody>
      </p:sp>
      <p:sp>
        <p:nvSpPr>
          <p:cNvPr id="3" name="Espace réservé du graphique 2"/>
          <p:cNvSpPr>
            <a:spLocks noGrp="1"/>
          </p:cNvSpPr>
          <p:nvPr>
            <p:ph type="chart" idx="1"/>
          </p:nvPr>
        </p:nvSpPr>
        <p:spPr>
          <a:xfrm>
            <a:off x="1349375" y="1673225"/>
            <a:ext cx="7540625" cy="4746625"/>
          </a:xfrm>
          <a:prstGeom prst="rect">
            <a:avLst/>
          </a:prstGeom>
        </p:spPr>
        <p:txBody>
          <a:bodyPr lIns="91425" tIns="45713" rIns="91425" bIns="45713"/>
          <a:lstStyle/>
          <a:p>
            <a:pPr lvl="0"/>
            <a:endParaRPr lang="fr-FR" noProof="0" smtClean="0"/>
          </a:p>
        </p:txBody>
      </p:sp>
      <p:sp>
        <p:nvSpPr>
          <p:cNvPr id="4"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5F336532-6694-4016-A042-AA972B4C2304}" type="slidenum">
              <a:rPr lang="fr-FR">
                <a:solidFill>
                  <a:srgbClr val="FFFFFF"/>
                </a:solidFill>
                <a:cs typeface="Arial"/>
              </a:rPr>
              <a:pPr>
                <a:defRPr/>
              </a:pPr>
              <a:t>‹#›</a:t>
            </a:fld>
            <a:endParaRPr lang="fr-FR">
              <a:solidFill>
                <a:srgbClr val="FFFFFF"/>
              </a:solidFill>
              <a:cs typeface="Arial"/>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pic>
        <p:nvPicPr>
          <p:cNvPr id="4" name="Picture 7"/>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0" y="0"/>
            <a:ext cx="9144000" cy="6858000"/>
          </a:xfrm>
          <a:prstGeom prst="rect">
            <a:avLst/>
          </a:prstGeom>
          <a:noFill/>
          <a:ln w="9525">
            <a:noFill/>
            <a:miter lim="800000"/>
            <a:headEnd/>
            <a:tailEnd/>
          </a:ln>
        </p:spPr>
      </p:pic>
      <p:sp>
        <p:nvSpPr>
          <p:cNvPr id="12292" name="Rectangle 4"/>
          <p:cNvSpPr>
            <a:spLocks noGrp="1" noChangeArrowheads="1"/>
          </p:cNvSpPr>
          <p:nvPr>
            <p:ph type="ctrTitle"/>
          </p:nvPr>
        </p:nvSpPr>
        <p:spPr bwMode="white">
          <a:xfrm>
            <a:off x="1349375" y="3429003"/>
            <a:ext cx="7486650" cy="696913"/>
          </a:xfrm>
        </p:spPr>
        <p:txBody>
          <a:bodyPr anchor="b"/>
          <a:lstStyle>
            <a:lvl1pPr>
              <a:defRPr sz="3300">
                <a:solidFill>
                  <a:schemeClr val="bg1"/>
                </a:solidFill>
              </a:defRPr>
            </a:lvl1pPr>
          </a:lstStyle>
          <a:p>
            <a:pPr lvl="0"/>
            <a:r>
              <a:rPr lang="fr-FR" noProof="0" smtClean="0"/>
              <a:t>Cliquez pour modifier le style du titre</a:t>
            </a:r>
          </a:p>
        </p:txBody>
      </p:sp>
      <p:sp>
        <p:nvSpPr>
          <p:cNvPr id="12293" name="Rectangle 5"/>
          <p:cNvSpPr>
            <a:spLocks noGrp="1" noChangeArrowheads="1"/>
          </p:cNvSpPr>
          <p:nvPr>
            <p:ph type="subTitle" idx="1"/>
          </p:nvPr>
        </p:nvSpPr>
        <p:spPr bwMode="white">
          <a:xfrm>
            <a:off x="1349375" y="4191000"/>
            <a:ext cx="7486650" cy="2209800"/>
          </a:xfrm>
          <a:prstGeom prst="rect">
            <a:avLst/>
          </a:prstGeom>
        </p:spPr>
        <p:txBody>
          <a:bodyPr lIns="0" tIns="0" rIns="0" bIns="0"/>
          <a:lstStyle>
            <a:lvl1pPr marL="0" indent="0">
              <a:lnSpc>
                <a:spcPct val="100000"/>
              </a:lnSpc>
              <a:buNone/>
              <a:tabLst>
                <a:tab pos="0" algn="l"/>
              </a:tabLst>
              <a:defRPr sz="2300" b="1">
                <a:solidFill>
                  <a:schemeClr val="bg1"/>
                </a:solidFill>
              </a:defRPr>
            </a:lvl1pPr>
          </a:lstStyle>
          <a:p>
            <a:pPr lvl="0"/>
            <a:r>
              <a:rPr lang="fr-FR" noProof="0" dirty="0" smtClean="0"/>
              <a:t>Cliquez pour modifier le style des sous-titres du masque</a:t>
            </a:r>
          </a:p>
        </p:txBody>
      </p:sp>
      <p:sp>
        <p:nvSpPr>
          <p:cNvPr id="5" name="Rectangle 3"/>
          <p:cNvSpPr>
            <a:spLocks noGrp="1" noChangeArrowheads="1"/>
          </p:cNvSpPr>
          <p:nvPr>
            <p:ph type="ftr" sz="quarter" idx="10"/>
          </p:nvPr>
        </p:nvSpPr>
        <p:spPr bwMode="gray">
          <a:xfrm>
            <a:off x="1475657" y="6488113"/>
            <a:ext cx="5091832" cy="273050"/>
          </a:xfrm>
        </p:spPr>
        <p:txBody>
          <a:bodyPr/>
          <a:lstStyle>
            <a:lvl1pPr>
              <a:defRPr>
                <a:solidFill>
                  <a:schemeClr val="tx2"/>
                </a:solidFill>
              </a:defRPr>
            </a:lvl1pPr>
          </a:lstStyle>
          <a:p>
            <a:pPr>
              <a:defRPr/>
            </a:pPr>
            <a:r>
              <a:rPr lang="en-US" smtClean="0">
                <a:solidFill>
                  <a:srgbClr val="808080"/>
                </a:solidFill>
                <a:cs typeface="Arial"/>
              </a:rPr>
              <a:t>Automating the Formalization of Product Comparison Matrices</a:t>
            </a:r>
            <a:endParaRPr lang="fr-FR">
              <a:solidFill>
                <a:srgbClr val="808080"/>
              </a:solidFill>
              <a:cs typeface="Arial"/>
            </a:endParaRPr>
          </a:p>
        </p:txBody>
      </p:sp>
      <p:sp>
        <p:nvSpPr>
          <p:cNvPr id="6" name="Rectangle 6"/>
          <p:cNvSpPr>
            <a:spLocks noGrp="1" noChangeArrowheads="1"/>
          </p:cNvSpPr>
          <p:nvPr>
            <p:ph type="dt" sz="half" idx="11"/>
          </p:nvPr>
        </p:nvSpPr>
        <p:spPr bwMode="gray">
          <a:xfrm>
            <a:off x="6578603" y="6488113"/>
            <a:ext cx="2011363" cy="273050"/>
          </a:xfrm>
        </p:spPr>
        <p:txBody>
          <a:bodyPr/>
          <a:lstStyle>
            <a:lvl1pPr>
              <a:defRPr>
                <a:solidFill>
                  <a:schemeClr val="tx2"/>
                </a:solidFill>
              </a:defRPr>
            </a:lvl1pPr>
          </a:lstStyle>
          <a:p>
            <a:pPr>
              <a:defRPr/>
            </a:pPr>
            <a:endParaRPr lang="fr-FR" dirty="0">
              <a:solidFill>
                <a:srgbClr val="808080"/>
              </a:solidFill>
              <a:cs typeface="Arial"/>
            </a:endParaRPr>
          </a:p>
        </p:txBody>
      </p:sp>
      <p:sp>
        <p:nvSpPr>
          <p:cNvPr id="7" name="Rectangle 8"/>
          <p:cNvSpPr>
            <a:spLocks noGrp="1" noChangeArrowheads="1"/>
          </p:cNvSpPr>
          <p:nvPr>
            <p:ph type="sldNum" sz="quarter" idx="12"/>
          </p:nvPr>
        </p:nvSpPr>
        <p:spPr bwMode="gray"/>
        <p:txBody>
          <a:bodyPr/>
          <a:lstStyle>
            <a:lvl1pPr>
              <a:defRPr>
                <a:solidFill>
                  <a:schemeClr val="tx2"/>
                </a:solidFill>
              </a:defRPr>
            </a:lvl1pPr>
          </a:lstStyle>
          <a:p>
            <a:pPr>
              <a:defRPr/>
            </a:pPr>
            <a:r>
              <a:rPr lang="fr-FR">
                <a:solidFill>
                  <a:srgbClr val="808080"/>
                </a:solidFill>
                <a:cs typeface="Arial"/>
              </a:rPr>
              <a:t>- </a:t>
            </a:r>
            <a:fld id="{04CD2330-D827-4275-B56B-3C2F2C7D8156}" type="slidenum">
              <a:rPr lang="fr-FR">
                <a:solidFill>
                  <a:srgbClr val="808080"/>
                </a:solidFill>
                <a:cs typeface="Arial"/>
              </a:rPr>
              <a:pPr>
                <a:defRPr/>
              </a:pPr>
              <a:t>‹#›</a:t>
            </a:fld>
            <a:endParaRPr lang="fr-FR">
              <a:solidFill>
                <a:srgbClr val="808080"/>
              </a:solidFill>
              <a:cs typeface="Arial"/>
            </a:endParaRPr>
          </a:p>
        </p:txBody>
      </p:sp>
    </p:spTree>
  </p:cSld>
  <p:clrMapOvr>
    <a:masterClrMapping/>
  </p:clrMapOvr>
  <p:timing>
    <p:tnLst>
      <p:par>
        <p:cTn id="1" dur="indefinite" restart="never" nodeType="tmRoot"/>
      </p:par>
    </p:tnLst>
  </p:timing>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2_titre et contenu">
    <p:bg>
      <p:bgRef idx="1001">
        <a:schemeClr val="bg1"/>
      </p:bgRef>
    </p:bg>
    <p:spTree>
      <p:nvGrpSpPr>
        <p:cNvPr id="1" name=""/>
        <p:cNvGrpSpPr/>
        <p:nvPr/>
      </p:nvGrpSpPr>
      <p:grpSpPr>
        <a:xfrm>
          <a:off x="0" y="0"/>
          <a:ext cx="0" cy="0"/>
          <a:chOff x="0" y="0"/>
          <a:chExt cx="0" cy="0"/>
        </a:xfrm>
      </p:grpSpPr>
      <p:sp>
        <p:nvSpPr>
          <p:cNvPr id="2" name="Titre 1"/>
          <p:cNvSpPr>
            <a:spLocks noGrp="1"/>
          </p:cNvSpPr>
          <p:nvPr>
            <p:ph type="title"/>
          </p:nvPr>
        </p:nvSpPr>
        <p:spPr>
          <a:xfrm>
            <a:off x="323528" y="116632"/>
            <a:ext cx="8568952" cy="648072"/>
          </a:xfrm>
        </p:spPr>
        <p:txBody>
          <a:bodyPr/>
          <a:lstStyle>
            <a:lvl1pPr>
              <a:defRPr sz="2800"/>
            </a:lvl1pPr>
          </a:lstStyle>
          <a:p>
            <a:r>
              <a:rPr lang="fr-FR" dirty="0" smtClean="0"/>
              <a:t>Cliquez et modifiez le titre</a:t>
            </a:r>
            <a:endParaRPr lang="fr-FR" dirty="0"/>
          </a:p>
        </p:txBody>
      </p:sp>
      <p:sp>
        <p:nvSpPr>
          <p:cNvPr id="4" name="Rectangle 4"/>
          <p:cNvSpPr>
            <a:spLocks noGrp="1" noChangeArrowheads="1"/>
          </p:cNvSpPr>
          <p:nvPr>
            <p:ph type="dt" sz="half" idx="14"/>
          </p:nvPr>
        </p:nvSpPr>
        <p:spPr>
          <a:ln/>
        </p:spPr>
        <p:txBody>
          <a:bodyPr/>
          <a:lstStyle>
            <a:lvl1pPr>
              <a:defRPr/>
            </a:lvl1pPr>
          </a:lstStyle>
          <a:p>
            <a:pPr>
              <a:defRPr/>
            </a:pPr>
            <a:endParaRPr lang="fr-FR">
              <a:solidFill>
                <a:srgbClr val="FFFFFF"/>
              </a:solidFill>
              <a:cs typeface="Arial"/>
            </a:endParaRPr>
          </a:p>
        </p:txBody>
      </p:sp>
      <p:sp>
        <p:nvSpPr>
          <p:cNvPr id="5" name="Rectangle 5"/>
          <p:cNvSpPr>
            <a:spLocks noGrp="1" noChangeArrowheads="1"/>
          </p:cNvSpPr>
          <p:nvPr>
            <p:ph type="ftr" sz="quarter" idx="15"/>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9"/>
          <p:cNvSpPr>
            <a:spLocks noGrp="1" noChangeArrowheads="1"/>
          </p:cNvSpPr>
          <p:nvPr>
            <p:ph type="sldNum" sz="quarter" idx="16"/>
          </p:nvPr>
        </p:nvSpPr>
        <p:spPr>
          <a:ln/>
        </p:spPr>
        <p:txBody>
          <a:bodyPr/>
          <a:lstStyle>
            <a:lvl1pPr>
              <a:defRPr/>
            </a:lvl1pPr>
          </a:lstStyle>
          <a:p>
            <a:pPr>
              <a:defRPr/>
            </a:pPr>
            <a:r>
              <a:rPr lang="fr-FR">
                <a:solidFill>
                  <a:srgbClr val="FFFFFF"/>
                </a:solidFill>
                <a:cs typeface="Arial"/>
              </a:rPr>
              <a:t>- </a:t>
            </a:r>
            <a:fld id="{CCD8A327-4A42-4F42-8894-A6F43B7F265B}" type="slidenum">
              <a:rPr lang="fr-FR">
                <a:solidFill>
                  <a:srgbClr val="FFFFFF"/>
                </a:solidFill>
                <a:cs typeface="Arial"/>
              </a:rPr>
              <a:pPr>
                <a:defRPr/>
              </a:pPr>
              <a:t>‹#›</a:t>
            </a:fld>
            <a:endParaRPr lang="fr-FR">
              <a:solidFill>
                <a:srgbClr val="FFFFFF"/>
              </a:solidFill>
              <a:cs typeface="Arial"/>
            </a:endParaRPr>
          </a:p>
        </p:txBody>
      </p:sp>
      <p:sp>
        <p:nvSpPr>
          <p:cNvPr id="8" name="Espace réservé du contenu 2"/>
          <p:cNvSpPr>
            <a:spLocks noGrp="1"/>
          </p:cNvSpPr>
          <p:nvPr>
            <p:ph idx="1"/>
          </p:nvPr>
        </p:nvSpPr>
        <p:spPr>
          <a:xfrm>
            <a:off x="467544" y="1196752"/>
            <a:ext cx="8280920" cy="4896544"/>
          </a:xfrm>
          <a:prstGeom prst="rect">
            <a:avLst/>
          </a:prstGeom>
        </p:spPr>
        <p:txBody>
          <a:bodyPr lIns="91425" tIns="45713" rIns="91425" bIns="45713"/>
          <a:lstStyle>
            <a:lvl1pPr algn="l" defTabSz="199995" rtl="0" fontAlgn="base">
              <a:lnSpc>
                <a:spcPct val="170000"/>
              </a:lnSpc>
              <a:spcBef>
                <a:spcPct val="0"/>
              </a:spcBef>
              <a:spcAft>
                <a:spcPct val="0"/>
              </a:spcAft>
              <a:buClr>
                <a:srgbClr val="FF0000"/>
              </a:buClr>
              <a:buFontTx/>
              <a:buNone/>
              <a:defRPr lang="fr-FR" sz="2200" dirty="0" smtClean="0">
                <a:solidFill>
                  <a:schemeClr val="tx2"/>
                </a:solidFill>
                <a:latin typeface="+mn-lt"/>
                <a:ea typeface="+mn-ea"/>
                <a:cs typeface="+mn-cs"/>
              </a:defRPr>
            </a:lvl1pPr>
            <a:lvl2pPr marL="361893" indent="352371">
              <a:buFont typeface="Arial" pitchFamily="34" charset="0"/>
              <a:buChar char="•"/>
              <a:defRPr sz="2200"/>
            </a:lvl2pPr>
            <a:lvl3pPr marL="1076160" indent="361893">
              <a:buFont typeface="Arial" pitchFamily="34" charset="0"/>
              <a:buNone/>
              <a:defRPr sz="2000"/>
            </a:lvl3pPr>
            <a:lvl4pPr marL="1438055" indent="371418">
              <a:buFont typeface="Arial" pitchFamily="34" charset="0"/>
              <a:buNone/>
              <a:defRPr lang="fr-FR" sz="1800" dirty="0" smtClean="0">
                <a:solidFill>
                  <a:schemeClr val="tx2"/>
                </a:solidFill>
                <a:latin typeface="+mn-lt"/>
                <a:ea typeface="ＭＳ Ｐゴシック" pitchFamily="23" charset="-128"/>
                <a:cs typeface="+mn-cs"/>
              </a:defRPr>
            </a:lvl4pPr>
            <a:lvl5pPr marL="1790425" indent="361893">
              <a:buFont typeface="Arial" pitchFamily="34" charset="0"/>
              <a:buNone/>
              <a:defRPr sz="1600"/>
            </a:lvl5pPr>
          </a:lstStyle>
          <a:p>
            <a:pPr lvl="0"/>
            <a:r>
              <a:rPr lang="fr-FR" dirty="0" smtClean="0"/>
              <a:t>Cliquez pour modifier les styles du texte du masque</a:t>
            </a:r>
          </a:p>
          <a:p>
            <a:pPr lvl="1"/>
            <a:r>
              <a:rPr lang="fr-FR" dirty="0" smtClean="0"/>
              <a:t>Liste</a:t>
            </a:r>
          </a:p>
          <a:p>
            <a:pPr lvl="1"/>
            <a:r>
              <a:rPr lang="fr-FR" dirty="0" smtClean="0"/>
              <a:t>…</a:t>
            </a:r>
          </a:p>
          <a:p>
            <a:pPr lvl="1"/>
            <a:endParaRPr lang="fr-FR" dirty="0" smtClean="0"/>
          </a:p>
          <a:p>
            <a:pPr lvl="2"/>
            <a:r>
              <a:rPr lang="fr-FR" dirty="0" smtClean="0"/>
              <a:t> </a:t>
            </a:r>
            <a:endParaRPr lang="fr-FR" dirty="0"/>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Rectangle 5"/>
          <p:cNvSpPr>
            <a:spLocks noGrp="1" noChangeArrowheads="1"/>
          </p:cNvSpPr>
          <p:nvPr>
            <p:ph type="dt" sz="half" idx="10"/>
          </p:nvPr>
        </p:nvSpPr>
        <p:spPr>
          <a:ln/>
        </p:spPr>
        <p:txBody>
          <a:bodyPr/>
          <a:lstStyle>
            <a:lvl1pPr>
              <a:defRPr/>
            </a:lvl1pPr>
          </a:lstStyle>
          <a:p>
            <a:pPr>
              <a:defRPr/>
            </a:pPr>
            <a:endParaRPr lang="fr-FR"/>
          </a:p>
        </p:txBody>
      </p:sp>
      <p:sp>
        <p:nvSpPr>
          <p:cNvPr id="4"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5" name="Rectangle 8"/>
          <p:cNvSpPr>
            <a:spLocks noGrp="1" noChangeArrowheads="1"/>
          </p:cNvSpPr>
          <p:nvPr>
            <p:ph type="sldNum" sz="quarter" idx="12"/>
          </p:nvPr>
        </p:nvSpPr>
        <p:spPr>
          <a:ln/>
        </p:spPr>
        <p:txBody>
          <a:bodyPr/>
          <a:lstStyle>
            <a:lvl1pPr>
              <a:defRPr/>
            </a:lvl1pPr>
          </a:lstStyle>
          <a:p>
            <a:pPr>
              <a:defRPr/>
            </a:pPr>
            <a:r>
              <a:rPr lang="fr-FR"/>
              <a:t>- </a:t>
            </a:r>
            <a:fld id="{0B9D243D-F9C0-4E0C-B003-1556338B5CE0}" type="slidenum">
              <a:rPr lang="fr-FR"/>
              <a:pPr>
                <a:defRPr/>
              </a:pPr>
              <a:t>‹#›</a:t>
            </a:fld>
            <a:endParaRPr lang="fr-F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liste à puc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5"/>
          <p:cNvSpPr>
            <a:spLocks noGrp="1" noChangeArrowheads="1"/>
          </p:cNvSpPr>
          <p:nvPr>
            <p:ph type="dt" sz="half" idx="14"/>
          </p:nvPr>
        </p:nvSpPr>
        <p:spPr>
          <a:ln/>
        </p:spPr>
        <p:txBody>
          <a:bodyPr/>
          <a:lstStyle>
            <a:lvl1pPr>
              <a:defRPr/>
            </a:lvl1pPr>
          </a:lstStyle>
          <a:p>
            <a:pPr>
              <a:defRPr/>
            </a:pPr>
            <a:endParaRPr lang="fr-FR">
              <a:solidFill>
                <a:srgbClr val="FFFFFF"/>
              </a:solidFill>
              <a:cs typeface="Arial"/>
            </a:endParaRPr>
          </a:p>
        </p:txBody>
      </p:sp>
      <p:sp>
        <p:nvSpPr>
          <p:cNvPr id="5" name="Rectangle 6"/>
          <p:cNvSpPr>
            <a:spLocks noGrp="1" noChangeArrowheads="1"/>
          </p:cNvSpPr>
          <p:nvPr>
            <p:ph type="ftr" sz="quarter" idx="15"/>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8"/>
          <p:cNvSpPr>
            <a:spLocks noGrp="1" noChangeArrowheads="1"/>
          </p:cNvSpPr>
          <p:nvPr>
            <p:ph type="sldNum" sz="quarter" idx="16"/>
          </p:nvPr>
        </p:nvSpPr>
        <p:spPr>
          <a:ln/>
        </p:spPr>
        <p:txBody>
          <a:bodyPr/>
          <a:lstStyle>
            <a:lvl1pPr>
              <a:defRPr/>
            </a:lvl1pPr>
          </a:lstStyle>
          <a:p>
            <a:pPr>
              <a:defRPr/>
            </a:pPr>
            <a:r>
              <a:rPr lang="fr-FR">
                <a:solidFill>
                  <a:srgbClr val="FFFFFF"/>
                </a:solidFill>
                <a:cs typeface="Arial"/>
              </a:rPr>
              <a:t>- </a:t>
            </a:r>
            <a:fld id="{D1692B77-2069-4621-B853-841C1BA9A1D4}" type="slidenum">
              <a:rPr lang="fr-FR">
                <a:solidFill>
                  <a:srgbClr val="FFFFFF"/>
                </a:solidFill>
                <a:cs typeface="Arial"/>
              </a:rPr>
              <a:pPr>
                <a:defRPr/>
              </a:pPr>
              <a:t>‹#›</a:t>
            </a:fld>
            <a:endParaRPr lang="fr-FR">
              <a:solidFill>
                <a:srgbClr val="FFFFFF"/>
              </a:solidFill>
              <a:cs typeface="Arial"/>
            </a:endParaRPr>
          </a:p>
        </p:txBody>
      </p:sp>
      <p:sp>
        <p:nvSpPr>
          <p:cNvPr id="8" name="Espace réservé du contenu 2"/>
          <p:cNvSpPr>
            <a:spLocks noGrp="1"/>
          </p:cNvSpPr>
          <p:nvPr>
            <p:ph idx="1"/>
          </p:nvPr>
        </p:nvSpPr>
        <p:spPr>
          <a:xfrm>
            <a:off x="1349375" y="2187575"/>
            <a:ext cx="7540625" cy="4203700"/>
          </a:xfrm>
          <a:prstGeom prst="rect">
            <a:avLst/>
          </a:prstGeom>
        </p:spPr>
        <p:txBody>
          <a:bodyPr lIns="91425" tIns="45713" rIns="91425" bIns="45713"/>
          <a:lstStyle>
            <a:lvl1pPr>
              <a:buClr>
                <a:srgbClr val="FF0000"/>
              </a:buClr>
              <a:defRPr lang="fr-FR" sz="2400" dirty="0" smtClean="0">
                <a:solidFill>
                  <a:schemeClr val="tx2"/>
                </a:solidFill>
                <a:latin typeface="+mn-lt"/>
                <a:ea typeface="+mn-ea"/>
                <a:cs typeface="+mn-cs"/>
              </a:defRPr>
            </a:lvl1pPr>
            <a:lvl2pPr marL="361893" indent="352371">
              <a:buFont typeface="Arial" pitchFamily="34" charset="0"/>
              <a:buChar char=""/>
              <a:defRPr sz="2200"/>
            </a:lvl2pPr>
            <a:lvl3pPr marL="1076160" indent="361893">
              <a:buFont typeface="Arial" pitchFamily="34" charset="0"/>
              <a:buChar char="•"/>
              <a:defRPr sz="2000"/>
            </a:lvl3pPr>
            <a:lvl4pPr marL="1438055" indent="371418">
              <a:defRPr lang="fr-FR" sz="1800" dirty="0" smtClean="0">
                <a:solidFill>
                  <a:schemeClr val="tx2"/>
                </a:solidFill>
                <a:latin typeface="+mn-lt"/>
                <a:ea typeface="ＭＳ Ｐゴシック" pitchFamily="23" charset="-128"/>
                <a:cs typeface="+mn-cs"/>
              </a:defRPr>
            </a:lvl4pPr>
            <a:lvl5pPr marL="1790425" indent="361893">
              <a:defRPr sz="1600"/>
            </a:lvl5pPr>
          </a:lstStyle>
          <a:p>
            <a:pPr lvl="0"/>
            <a:r>
              <a:rPr lang="fr-FR" dirty="0" smtClean="0"/>
              <a:t>Cliquez pour modifier les styles du texte du masque</a:t>
            </a:r>
          </a:p>
          <a:p>
            <a:pPr marL="361893" lvl="1" indent="371418" algn="l" rtl="0" eaLnBrk="0" fontAlgn="base" hangingPunct="0">
              <a:lnSpc>
                <a:spcPct val="125000"/>
              </a:lnSpc>
              <a:spcBef>
                <a:spcPct val="0"/>
              </a:spcBef>
              <a:spcAft>
                <a:spcPct val="0"/>
              </a:spcAft>
              <a:buChar char="–"/>
            </a:pPr>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Tree>
  </p:cSld>
  <p:clrMapOvr>
    <a:masterClrMapping/>
  </p:clrMapOvr>
  <p:timing>
    <p:tnLst>
      <p:par>
        <p:cTn id="1" dur="indefinite" restart="never" nodeType="tmRoot"/>
      </p:par>
    </p:tnLst>
  </p:timing>
</p:sldLayout>
</file>

<file path=ppt/slideLayouts/slideLayout171.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3"/>
            <a:ext cx="7772400" cy="1362075"/>
          </a:xfrm>
        </p:spPr>
        <p:txBody>
          <a:bodyPr anchor="t"/>
          <a:lstStyle>
            <a:lvl1pPr algn="l">
              <a:defRPr sz="4000" b="1" cap="all"/>
            </a:lvl1pPr>
          </a:lstStyle>
          <a:p>
            <a:r>
              <a:rPr lang="fr-FR" smtClean="0"/>
              <a:t>Cliquez et modifiez le titre</a:t>
            </a:r>
            <a:endParaRPr lang="fr-FR"/>
          </a:p>
        </p:txBody>
      </p:sp>
      <p:sp>
        <p:nvSpPr>
          <p:cNvPr id="3" name="Espace réservé du texte 2"/>
          <p:cNvSpPr>
            <a:spLocks noGrp="1"/>
          </p:cNvSpPr>
          <p:nvPr>
            <p:ph type="body" idx="1"/>
          </p:nvPr>
        </p:nvSpPr>
        <p:spPr>
          <a:xfrm>
            <a:off x="722313" y="2906716"/>
            <a:ext cx="7772400" cy="1500187"/>
          </a:xfrm>
          <a:prstGeom prst="rect">
            <a:avLst/>
          </a:prstGeom>
        </p:spPr>
        <p:txBody>
          <a:bodyPr lIns="91425" tIns="45713" rIns="91425" bIns="45713" anchor="b"/>
          <a:lstStyle>
            <a:lvl1pPr marL="0" indent="0">
              <a:buNone/>
              <a:defRPr sz="2000"/>
            </a:lvl1pPr>
            <a:lvl2pPr marL="457130" indent="0">
              <a:buNone/>
              <a:defRPr sz="1800"/>
            </a:lvl2pPr>
            <a:lvl3pPr marL="914259" indent="0">
              <a:buNone/>
              <a:defRPr sz="1600"/>
            </a:lvl3pPr>
            <a:lvl4pPr marL="1371390" indent="0">
              <a:buNone/>
              <a:defRPr sz="1400"/>
            </a:lvl4pPr>
            <a:lvl5pPr marL="1828519" indent="0">
              <a:buNone/>
              <a:defRPr sz="1400"/>
            </a:lvl5pPr>
            <a:lvl6pPr marL="2285649" indent="0">
              <a:buNone/>
              <a:defRPr sz="1400"/>
            </a:lvl6pPr>
            <a:lvl7pPr marL="2742780" indent="0">
              <a:buNone/>
              <a:defRPr sz="1400"/>
            </a:lvl7pPr>
            <a:lvl8pPr marL="3199908" indent="0">
              <a:buNone/>
              <a:defRPr sz="1400"/>
            </a:lvl8pPr>
            <a:lvl9pPr marL="3657039" indent="0">
              <a:buNone/>
              <a:defRPr sz="1400"/>
            </a:lvl9pPr>
          </a:lstStyle>
          <a:p>
            <a:pPr lvl="0"/>
            <a:r>
              <a:rPr lang="fr-FR" smtClean="0"/>
              <a:t>Cliquez pour modifier les styles du texte du masque</a:t>
            </a:r>
          </a:p>
        </p:txBody>
      </p:sp>
      <p:sp>
        <p:nvSpPr>
          <p:cNvPr id="4"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9509B585-7D53-430F-9A38-89F42C58FA25}" type="slidenum">
              <a:rPr lang="fr-FR">
                <a:solidFill>
                  <a:srgbClr val="FFFFFF"/>
                </a:solidFill>
                <a:cs typeface="Arial"/>
              </a:rPr>
              <a:pPr>
                <a:defRPr/>
              </a:pPr>
              <a:t>‹#›</a:t>
            </a:fld>
            <a:endParaRPr lang="fr-FR">
              <a:solidFill>
                <a:srgbClr val="FFFFFF"/>
              </a:solidFill>
              <a:cs typeface="Arial"/>
            </a:endParaRPr>
          </a:p>
        </p:txBody>
      </p:sp>
    </p:spTree>
  </p:cSld>
  <p:clrMapOvr>
    <a:masterClrMapping/>
  </p:clrMapOvr>
  <p:timing>
    <p:tnLst>
      <p:par>
        <p:cTn id="1" dur="indefinite" restart="never" nodeType="tmRoot"/>
      </p:par>
    </p:tnLst>
  </p:timing>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5"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7"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F3041399-0EDF-4ABD-9D0D-CF334CF34D2A}" type="slidenum">
              <a:rPr lang="fr-FR">
                <a:solidFill>
                  <a:srgbClr val="FFFFFF"/>
                </a:solidFill>
                <a:cs typeface="Arial"/>
              </a:rPr>
              <a:pPr>
                <a:defRPr/>
              </a:pPr>
              <a:t>‹#›</a:t>
            </a:fld>
            <a:endParaRPr lang="fr-FR">
              <a:solidFill>
                <a:srgbClr val="FFFFFF"/>
              </a:solidFill>
              <a:cs typeface="Arial"/>
            </a:endParaRPr>
          </a:p>
        </p:txBody>
      </p:sp>
      <p:sp>
        <p:nvSpPr>
          <p:cNvPr id="10" name="Espace réservé du contenu 2"/>
          <p:cNvSpPr>
            <a:spLocks noGrp="1"/>
          </p:cNvSpPr>
          <p:nvPr>
            <p:ph sz="half" idx="1"/>
          </p:nvPr>
        </p:nvSpPr>
        <p:spPr>
          <a:xfrm>
            <a:off x="1349376" y="1673225"/>
            <a:ext cx="3694113" cy="4746625"/>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1" name="Espace réservé du contenu 2"/>
          <p:cNvSpPr>
            <a:spLocks noGrp="1"/>
          </p:cNvSpPr>
          <p:nvPr>
            <p:ph sz="half" idx="13"/>
          </p:nvPr>
        </p:nvSpPr>
        <p:spPr>
          <a:xfrm>
            <a:off x="5130800" y="1673225"/>
            <a:ext cx="3694113" cy="4746625"/>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timing>
    <p:tnLst>
      <p:par>
        <p:cTn id="1" dur="indefinite" restart="never" nodeType="tmRoot"/>
      </p:par>
    </p:tnLst>
  </p:timing>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1143000"/>
          </a:xfrm>
        </p:spPr>
        <p:txBody>
          <a:bodyPr/>
          <a:lstStyle>
            <a:lvl1pPr>
              <a:defRPr/>
            </a:lvl1pPr>
          </a:lstStyle>
          <a:p>
            <a:r>
              <a:rPr lang="fr-FR" dirty="0" smtClean="0"/>
              <a:t>Cliquez et modifiez le titre</a:t>
            </a:r>
            <a:endParaRPr lang="fr-FR" dirty="0"/>
          </a:p>
        </p:txBody>
      </p:sp>
      <p:sp>
        <p:nvSpPr>
          <p:cNvPr id="3" name="Espace réservé du texte 2"/>
          <p:cNvSpPr>
            <a:spLocks noGrp="1"/>
          </p:cNvSpPr>
          <p:nvPr>
            <p:ph type="body" idx="1"/>
          </p:nvPr>
        </p:nvSpPr>
        <p:spPr>
          <a:xfrm>
            <a:off x="531812" y="1414130"/>
            <a:ext cx="4040188" cy="524770"/>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dirty="0" smtClean="0"/>
              <a:t>Cliquez pour modifier les styles du texte du masque</a:t>
            </a:r>
          </a:p>
        </p:txBody>
      </p:sp>
      <p:sp>
        <p:nvSpPr>
          <p:cNvPr id="5" name="Espace réservé du texte 4"/>
          <p:cNvSpPr>
            <a:spLocks noGrp="1"/>
          </p:cNvSpPr>
          <p:nvPr>
            <p:ph type="body" sz="quarter" idx="3"/>
          </p:nvPr>
        </p:nvSpPr>
        <p:spPr>
          <a:xfrm>
            <a:off x="4572001" y="1328636"/>
            <a:ext cx="4041775" cy="639762"/>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dirty="0" smtClean="0"/>
              <a:t>Cliquez pour modifier les styles du texte du masque</a:t>
            </a:r>
          </a:p>
        </p:txBody>
      </p:sp>
      <p:sp>
        <p:nvSpPr>
          <p:cNvPr id="7"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8"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9"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E1002F39-67E2-462D-B2E2-885EF809330C}" type="slidenum">
              <a:rPr lang="fr-FR">
                <a:solidFill>
                  <a:srgbClr val="FFFFFF"/>
                </a:solidFill>
                <a:cs typeface="Arial"/>
              </a:rPr>
              <a:pPr>
                <a:defRPr/>
              </a:pPr>
              <a:t>‹#›</a:t>
            </a:fld>
            <a:endParaRPr lang="fr-FR">
              <a:solidFill>
                <a:srgbClr val="FFFFFF"/>
              </a:solidFill>
              <a:cs typeface="Arial"/>
            </a:endParaRPr>
          </a:p>
        </p:txBody>
      </p:sp>
      <p:sp>
        <p:nvSpPr>
          <p:cNvPr id="12" name="Espace réservé du contenu 2"/>
          <p:cNvSpPr>
            <a:spLocks noGrp="1"/>
          </p:cNvSpPr>
          <p:nvPr>
            <p:ph sz="half" idx="13"/>
          </p:nvPr>
        </p:nvSpPr>
        <p:spPr>
          <a:xfrm>
            <a:off x="530668" y="1662593"/>
            <a:ext cx="4041332" cy="4746625"/>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3" name="Espace réservé du contenu 2"/>
          <p:cNvSpPr>
            <a:spLocks noGrp="1"/>
          </p:cNvSpPr>
          <p:nvPr>
            <p:ph sz="half" idx="14"/>
          </p:nvPr>
        </p:nvSpPr>
        <p:spPr>
          <a:xfrm>
            <a:off x="4572003" y="1673225"/>
            <a:ext cx="4252913" cy="4746625"/>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4"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5"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A185EBDD-F33F-4741-8A5B-CA72F64F1F56}" type="slidenum">
              <a:rPr lang="fr-FR">
                <a:solidFill>
                  <a:srgbClr val="FFFFFF"/>
                </a:solidFill>
                <a:cs typeface="Arial"/>
              </a:rPr>
              <a:pPr>
                <a:defRPr/>
              </a:pPr>
              <a:t>‹#›</a:t>
            </a:fld>
            <a:endParaRPr lang="fr-FR">
              <a:solidFill>
                <a:srgbClr val="FFFFFF"/>
              </a:solidFill>
              <a:cs typeface="Arial"/>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3"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4"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B1C3CE58-3CC9-4F2B-AF61-4E01516572BD}" type="slidenum">
              <a:rPr lang="fr-FR">
                <a:solidFill>
                  <a:srgbClr val="FFFFFF"/>
                </a:solidFill>
                <a:cs typeface="Arial"/>
              </a:rPr>
              <a:pPr>
                <a:defRPr/>
              </a:pPr>
              <a:t>‹#›</a:t>
            </a:fld>
            <a:endParaRPr lang="fr-FR">
              <a:solidFill>
                <a:srgbClr val="FFFFFF"/>
              </a:solidFill>
              <a:cs typeface="Arial"/>
            </a:endParaRPr>
          </a:p>
        </p:txBody>
      </p:sp>
    </p:spTree>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2" y="273050"/>
            <a:ext cx="3008313" cy="1162050"/>
          </a:xfrm>
        </p:spPr>
        <p:txBody>
          <a:bodyPr anchor="b"/>
          <a:lstStyle>
            <a:lvl1pPr algn="l">
              <a:defRPr sz="2000" b="1"/>
            </a:lvl1pPr>
          </a:lstStyle>
          <a:p>
            <a:r>
              <a:rPr lang="fr-FR" smtClean="0"/>
              <a:t>Cliquez et modifiez le titre</a:t>
            </a:r>
            <a:endParaRPr lang="fr-FR"/>
          </a:p>
        </p:txBody>
      </p:sp>
      <p:sp>
        <p:nvSpPr>
          <p:cNvPr id="4" name="Espace réservé du texte 3"/>
          <p:cNvSpPr>
            <a:spLocks noGrp="1"/>
          </p:cNvSpPr>
          <p:nvPr>
            <p:ph type="body" sz="half" idx="2"/>
          </p:nvPr>
        </p:nvSpPr>
        <p:spPr>
          <a:xfrm>
            <a:off x="457202" y="1435101"/>
            <a:ext cx="3008313" cy="4691063"/>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7"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472992F6-FB1B-42F3-8783-AE79FF7B9E8D}" type="slidenum">
              <a:rPr lang="fr-FR">
                <a:solidFill>
                  <a:srgbClr val="FFFFFF"/>
                </a:solidFill>
                <a:cs typeface="Arial"/>
              </a:rPr>
              <a:pPr>
                <a:defRPr/>
              </a:pPr>
              <a:t>‹#›</a:t>
            </a:fld>
            <a:endParaRPr lang="fr-FR">
              <a:solidFill>
                <a:srgbClr val="FFFFFF"/>
              </a:solidFill>
              <a:cs typeface="Arial"/>
            </a:endParaRPr>
          </a:p>
        </p:txBody>
      </p:sp>
      <p:sp>
        <p:nvSpPr>
          <p:cNvPr id="8" name="Espace réservé du contenu 2"/>
          <p:cNvSpPr>
            <a:spLocks noGrp="1"/>
          </p:cNvSpPr>
          <p:nvPr>
            <p:ph sz="half" idx="13"/>
          </p:nvPr>
        </p:nvSpPr>
        <p:spPr>
          <a:xfrm>
            <a:off x="4572000" y="331122"/>
            <a:ext cx="4188542" cy="5759962"/>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smtClean="0"/>
              <a:t>Cliquez et modifiez le titre</a:t>
            </a:r>
            <a:endParaRPr lang="fr-FR"/>
          </a:p>
        </p:txBody>
      </p:sp>
      <p:sp>
        <p:nvSpPr>
          <p:cNvPr id="3" name="Espace réservé pour une image  2"/>
          <p:cNvSpPr>
            <a:spLocks noGrp="1"/>
          </p:cNvSpPr>
          <p:nvPr>
            <p:ph type="pic" idx="1"/>
          </p:nvPr>
        </p:nvSpPr>
        <p:spPr>
          <a:xfrm>
            <a:off x="1792288" y="612775"/>
            <a:ext cx="5486400" cy="4114800"/>
          </a:xfrm>
          <a:prstGeom prst="rect">
            <a:avLst/>
          </a:prstGeom>
        </p:spPr>
        <p:txBody>
          <a:bodyPr lIns="91425" tIns="45713" rIns="91425" bIns="45713"/>
          <a:lstStyle>
            <a:lvl1pPr marL="0" indent="0">
              <a:buNone/>
              <a:defRPr sz="3200"/>
            </a:lvl1pPr>
            <a:lvl2pPr marL="457130" indent="0">
              <a:buNone/>
              <a:defRPr sz="2800"/>
            </a:lvl2pPr>
            <a:lvl3pPr marL="914259" indent="0">
              <a:buNone/>
              <a:defRPr sz="2400"/>
            </a:lvl3pPr>
            <a:lvl4pPr marL="1371390" indent="0">
              <a:buNone/>
              <a:defRPr sz="2000"/>
            </a:lvl4pPr>
            <a:lvl5pPr marL="1828519" indent="0">
              <a:buNone/>
              <a:defRPr sz="2000"/>
            </a:lvl5pPr>
            <a:lvl6pPr marL="2285649" indent="0">
              <a:buNone/>
              <a:defRPr sz="2000"/>
            </a:lvl6pPr>
            <a:lvl7pPr marL="2742780" indent="0">
              <a:buNone/>
              <a:defRPr sz="2000"/>
            </a:lvl7pPr>
            <a:lvl8pPr marL="3199908" indent="0">
              <a:buNone/>
              <a:defRPr sz="2000"/>
            </a:lvl8pPr>
            <a:lvl9pPr marL="3657039" indent="0">
              <a:buNone/>
              <a:defRPr sz="2000"/>
            </a:lvl9pPr>
          </a:lstStyle>
          <a:p>
            <a:pPr lvl="0"/>
            <a:endParaRPr lang="fr-FR" noProof="0" smtClean="0"/>
          </a:p>
        </p:txBody>
      </p:sp>
      <p:sp>
        <p:nvSpPr>
          <p:cNvPr id="4" name="Espace réservé du texte 3"/>
          <p:cNvSpPr>
            <a:spLocks noGrp="1"/>
          </p:cNvSpPr>
          <p:nvPr>
            <p:ph type="body" sz="half" idx="2"/>
          </p:nvPr>
        </p:nvSpPr>
        <p:spPr>
          <a:xfrm>
            <a:off x="1792288" y="5367338"/>
            <a:ext cx="5486400" cy="804862"/>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7"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25BCC863-D291-4416-86C8-3AB93950E014}" type="slidenum">
              <a:rPr lang="fr-FR">
                <a:solidFill>
                  <a:srgbClr val="FFFFFF"/>
                </a:solidFill>
                <a:cs typeface="Arial"/>
              </a:rPr>
              <a:pPr>
                <a:defRPr/>
              </a:pPr>
              <a:t>‹#›</a:t>
            </a:fld>
            <a:endParaRPr lang="fr-FR">
              <a:solidFill>
                <a:srgbClr val="FFFFFF"/>
              </a:solidFill>
              <a:cs typeface="Arial"/>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9395995B-0AAA-46A3-A614-79EF27B4C3F2}" type="slidenum">
              <a:rPr lang="fr-FR">
                <a:solidFill>
                  <a:srgbClr val="FFFFFF"/>
                </a:solidFill>
                <a:cs typeface="Arial"/>
              </a:rPr>
              <a:pPr>
                <a:defRPr/>
              </a:pPr>
              <a:t>‹#›</a:t>
            </a:fld>
            <a:endParaRPr lang="fr-FR">
              <a:solidFill>
                <a:srgbClr val="FFFFFF"/>
              </a:solidFill>
              <a:cs typeface="Arial"/>
            </a:endParaRPr>
          </a:p>
        </p:txBody>
      </p:sp>
      <p:sp>
        <p:nvSpPr>
          <p:cNvPr id="8" name="Espace réservé du contenu 2"/>
          <p:cNvSpPr>
            <a:spLocks noGrp="1"/>
          </p:cNvSpPr>
          <p:nvPr>
            <p:ph sz="half" idx="13"/>
          </p:nvPr>
        </p:nvSpPr>
        <p:spPr>
          <a:xfrm rot="5400000">
            <a:off x="3086623" y="115750"/>
            <a:ext cx="3694113" cy="7861581"/>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7005638" y="350838"/>
            <a:ext cx="1884362" cy="6069012"/>
          </a:xfrm>
        </p:spPr>
        <p:txBody>
          <a:bodyPr vert="eaVert"/>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523D8292-8682-455E-BC7D-AE3CBE3F4500}" type="slidenum">
              <a:rPr lang="fr-FR">
                <a:solidFill>
                  <a:srgbClr val="FFFFFF"/>
                </a:solidFill>
                <a:cs typeface="Arial"/>
              </a:rPr>
              <a:pPr>
                <a:defRPr/>
              </a:pPr>
              <a:t>‹#›</a:t>
            </a:fld>
            <a:endParaRPr lang="fr-FR">
              <a:solidFill>
                <a:srgbClr val="FFFFFF"/>
              </a:solidFill>
              <a:cs typeface="Arial"/>
            </a:endParaRPr>
          </a:p>
        </p:txBody>
      </p:sp>
      <p:sp>
        <p:nvSpPr>
          <p:cNvPr id="7" name="Espace réservé du contenu 2"/>
          <p:cNvSpPr>
            <a:spLocks noGrp="1"/>
          </p:cNvSpPr>
          <p:nvPr>
            <p:ph sz="half" idx="13"/>
          </p:nvPr>
        </p:nvSpPr>
        <p:spPr>
          <a:xfrm rot="5400000">
            <a:off x="851256" y="328617"/>
            <a:ext cx="5362652" cy="5767309"/>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endParaRPr lang="fr-FR"/>
          </a:p>
        </p:txBody>
      </p:sp>
      <p:sp>
        <p:nvSpPr>
          <p:cNvPr id="3"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4" name="Rectangle 8"/>
          <p:cNvSpPr>
            <a:spLocks noGrp="1" noChangeArrowheads="1"/>
          </p:cNvSpPr>
          <p:nvPr>
            <p:ph type="sldNum" sz="quarter" idx="12"/>
          </p:nvPr>
        </p:nvSpPr>
        <p:spPr>
          <a:ln/>
        </p:spPr>
        <p:txBody>
          <a:bodyPr/>
          <a:lstStyle>
            <a:lvl1pPr>
              <a:defRPr/>
            </a:lvl1pPr>
          </a:lstStyle>
          <a:p>
            <a:pPr>
              <a:defRPr/>
            </a:pPr>
            <a:r>
              <a:rPr lang="fr-FR"/>
              <a:t>- </a:t>
            </a:r>
            <a:fld id="{8D68F26B-E493-43B4-A0D1-A7C7B876D25B}" type="slidenum">
              <a:rPr lang="fr-FR"/>
              <a:pPr>
                <a:defRPr/>
              </a:pPr>
              <a:t>‹#›</a:t>
            </a:fld>
            <a:endParaRPr lang="fr-F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chart" preserve="1">
  <p:cSld name="Titre et diagramme">
    <p:spTree>
      <p:nvGrpSpPr>
        <p:cNvPr id="1" name=""/>
        <p:cNvGrpSpPr/>
        <p:nvPr/>
      </p:nvGrpSpPr>
      <p:grpSpPr>
        <a:xfrm>
          <a:off x="0" y="0"/>
          <a:ext cx="0" cy="0"/>
          <a:chOff x="0" y="0"/>
          <a:chExt cx="0" cy="0"/>
        </a:xfrm>
      </p:grpSpPr>
      <p:sp>
        <p:nvSpPr>
          <p:cNvPr id="2" name="Titre 1"/>
          <p:cNvSpPr>
            <a:spLocks noGrp="1"/>
          </p:cNvSpPr>
          <p:nvPr>
            <p:ph type="title"/>
          </p:nvPr>
        </p:nvSpPr>
        <p:spPr>
          <a:xfrm>
            <a:off x="1349375" y="350838"/>
            <a:ext cx="7540625" cy="1143000"/>
          </a:xfrm>
        </p:spPr>
        <p:txBody>
          <a:bodyPr/>
          <a:lstStyle/>
          <a:p>
            <a:r>
              <a:rPr lang="fr-FR" smtClean="0"/>
              <a:t>Cliquez et modifiez le titre</a:t>
            </a:r>
            <a:endParaRPr lang="fr-FR"/>
          </a:p>
        </p:txBody>
      </p:sp>
      <p:sp>
        <p:nvSpPr>
          <p:cNvPr id="3" name="Espace réservé du graphique 2"/>
          <p:cNvSpPr>
            <a:spLocks noGrp="1"/>
          </p:cNvSpPr>
          <p:nvPr>
            <p:ph type="chart" idx="1"/>
          </p:nvPr>
        </p:nvSpPr>
        <p:spPr>
          <a:xfrm>
            <a:off x="1349375" y="1673225"/>
            <a:ext cx="7540625" cy="4746625"/>
          </a:xfrm>
          <a:prstGeom prst="rect">
            <a:avLst/>
          </a:prstGeom>
        </p:spPr>
        <p:txBody>
          <a:bodyPr lIns="91425" tIns="45713" rIns="91425" bIns="45713"/>
          <a:lstStyle/>
          <a:p>
            <a:pPr lvl="0"/>
            <a:endParaRPr lang="fr-FR" noProof="0" smtClean="0"/>
          </a:p>
        </p:txBody>
      </p:sp>
      <p:sp>
        <p:nvSpPr>
          <p:cNvPr id="4" name="Rectangle 5"/>
          <p:cNvSpPr>
            <a:spLocks noGrp="1" noChangeArrowheads="1"/>
          </p:cNvSpPr>
          <p:nvPr>
            <p:ph type="dt" sz="half" idx="10"/>
          </p:nvPr>
        </p:nvSpPr>
        <p:spPr>
          <a:ln/>
        </p:spPr>
        <p:txBody>
          <a:bodyPr/>
          <a:lstStyle>
            <a:lvl1pPr>
              <a:defRPr/>
            </a:lvl1pPr>
          </a:lstStyle>
          <a:p>
            <a:pPr>
              <a:defRPr/>
            </a:pPr>
            <a:endParaRPr lang="fr-FR">
              <a:solidFill>
                <a:srgbClr val="FFFFFF"/>
              </a:solidFill>
              <a:cs typeface="Arial"/>
            </a:endParaRP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solidFill>
                  <a:srgbClr val="FFFFFF"/>
                </a:solidFill>
                <a:cs typeface="Arial"/>
              </a:rPr>
              <a:t>Automating the Formalization of Product Comparison Matrices</a:t>
            </a:r>
            <a:endParaRPr lang="fr-FR">
              <a:solidFill>
                <a:srgbClr val="FFFFFF"/>
              </a:solidFill>
              <a:cs typeface="Arial"/>
            </a:endParaRPr>
          </a:p>
        </p:txBody>
      </p:sp>
      <p:sp>
        <p:nvSpPr>
          <p:cNvPr id="6" name="Rectangle 8"/>
          <p:cNvSpPr>
            <a:spLocks noGrp="1" noChangeArrowheads="1"/>
          </p:cNvSpPr>
          <p:nvPr>
            <p:ph type="sldNum" sz="quarter" idx="12"/>
          </p:nvPr>
        </p:nvSpPr>
        <p:spPr>
          <a:ln/>
        </p:spPr>
        <p:txBody>
          <a:bodyPr/>
          <a:lstStyle>
            <a:lvl1pPr>
              <a:defRPr/>
            </a:lvl1pPr>
          </a:lstStyle>
          <a:p>
            <a:pPr>
              <a:defRPr/>
            </a:pPr>
            <a:r>
              <a:rPr lang="fr-FR">
                <a:solidFill>
                  <a:srgbClr val="FFFFFF"/>
                </a:solidFill>
                <a:cs typeface="Arial"/>
              </a:rPr>
              <a:t>- </a:t>
            </a:r>
            <a:fld id="{5F336532-6694-4016-A042-AA972B4C2304}" type="slidenum">
              <a:rPr lang="fr-FR">
                <a:solidFill>
                  <a:srgbClr val="FFFFFF"/>
                </a:solidFill>
                <a:cs typeface="Arial"/>
              </a:rPr>
              <a:pPr>
                <a:defRPr/>
              </a:pPr>
              <a:t>‹#›</a:t>
            </a:fld>
            <a:endParaRPr lang="fr-FR">
              <a:solidFill>
                <a:srgbClr val="FFFFFF"/>
              </a:solidFill>
              <a:cs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2" y="273050"/>
            <a:ext cx="3008313" cy="1162050"/>
          </a:xfrm>
        </p:spPr>
        <p:txBody>
          <a:bodyPr anchor="b"/>
          <a:lstStyle>
            <a:lvl1pPr algn="l">
              <a:defRPr sz="2000" b="1"/>
            </a:lvl1pPr>
          </a:lstStyle>
          <a:p>
            <a:r>
              <a:rPr lang="fr-FR" smtClean="0"/>
              <a:t>Cliquez et modifiez le titre</a:t>
            </a:r>
            <a:endParaRPr lang="fr-FR"/>
          </a:p>
        </p:txBody>
      </p:sp>
      <p:sp>
        <p:nvSpPr>
          <p:cNvPr id="3" name="Espace réservé du contenu 2"/>
          <p:cNvSpPr>
            <a:spLocks noGrp="1"/>
          </p:cNvSpPr>
          <p:nvPr>
            <p:ph idx="1"/>
          </p:nvPr>
        </p:nvSpPr>
        <p:spPr>
          <a:xfrm>
            <a:off x="3575050" y="273053"/>
            <a:ext cx="5111750" cy="5853113"/>
          </a:xfrm>
          <a:prstGeom prst="rect">
            <a:avLst/>
          </a:prstGeom>
        </p:spPr>
        <p:txBody>
          <a:bodyPr lIns="91425" tIns="45713" rIns="91425" bIns="45713"/>
          <a:lstStyle>
            <a:lvl1pPr>
              <a:buClr>
                <a:srgbClr val="FF0000"/>
              </a:buClr>
              <a:defRPr sz="2400"/>
            </a:lvl1pPr>
            <a:lvl2pPr marL="444431" indent="455543">
              <a:defRPr sz="2200"/>
            </a:lvl2pPr>
            <a:lvl3pPr marL="814264" indent="526969">
              <a:defRPr sz="2000"/>
            </a:lvl3pPr>
            <a:lvl4pPr marL="1076160" indent="353959">
              <a:defRPr sz="1800"/>
            </a:lvl4pPr>
            <a:lvl5pPr marL="1347581" indent="450781">
              <a:defRPr sz="2000"/>
            </a:lvl5pPr>
            <a:lvl6pPr>
              <a:defRPr sz="2000"/>
            </a:lvl6pPr>
            <a:lvl7pPr>
              <a:defRPr sz="2000"/>
            </a:lvl7pPr>
            <a:lvl8pPr>
              <a:defRPr sz="2000"/>
            </a:lvl8pPr>
            <a:lvl9pPr>
              <a:defRPr sz="2000"/>
            </a:lvl9pPr>
          </a:lstStyle>
          <a:p>
            <a:pPr lvl="0"/>
            <a:r>
              <a:rPr lang="fr-FR" dirty="0" smtClean="0"/>
              <a:t>Cliquez pour modifier les styles du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
        <p:nvSpPr>
          <p:cNvPr id="4" name="Espace réservé du texte 3"/>
          <p:cNvSpPr>
            <a:spLocks noGrp="1"/>
          </p:cNvSpPr>
          <p:nvPr>
            <p:ph type="body" sz="half" idx="2"/>
          </p:nvPr>
        </p:nvSpPr>
        <p:spPr>
          <a:xfrm>
            <a:off x="457202" y="1435101"/>
            <a:ext cx="3008313" cy="4691063"/>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7" name="Rectangle 8"/>
          <p:cNvSpPr>
            <a:spLocks noGrp="1" noChangeArrowheads="1"/>
          </p:cNvSpPr>
          <p:nvPr>
            <p:ph type="sldNum" sz="quarter" idx="12"/>
          </p:nvPr>
        </p:nvSpPr>
        <p:spPr>
          <a:ln/>
        </p:spPr>
        <p:txBody>
          <a:bodyPr/>
          <a:lstStyle>
            <a:lvl1pPr>
              <a:defRPr/>
            </a:lvl1pPr>
          </a:lstStyle>
          <a:p>
            <a:pPr>
              <a:defRPr/>
            </a:pPr>
            <a:r>
              <a:rPr lang="fr-FR"/>
              <a:t>- </a:t>
            </a:r>
            <a:fld id="{985B404F-82AA-4656-B7BB-2C42C12A43F0}" type="slidenum">
              <a:rPr lang="fr-FR"/>
              <a:pPr>
                <a:defRPr/>
              </a:pPr>
              <a:t>‹#›</a:t>
            </a:fld>
            <a:endParaRPr lang="fr-F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contenu 2"/>
          <p:cNvSpPr>
            <a:spLocks noGrp="1"/>
          </p:cNvSpPr>
          <p:nvPr>
            <p:ph idx="1"/>
          </p:nvPr>
        </p:nvSpPr>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10"/>
          <p:cNvSpPr>
            <a:spLocks noGrp="1" noChangeArrowheads="1"/>
          </p:cNvSpPr>
          <p:nvPr>
            <p:ph type="sldNum" sz="quarter" idx="12"/>
          </p:nvPr>
        </p:nvSpPr>
        <p:spPr>
          <a:ln/>
        </p:spPr>
        <p:txBody>
          <a:bodyPr/>
          <a:lstStyle>
            <a:lvl1pPr>
              <a:defRPr/>
            </a:lvl1pPr>
          </a:lstStyle>
          <a:p>
            <a:pPr>
              <a:defRPr/>
            </a:pPr>
            <a:r>
              <a:rPr lang="fr-FR"/>
              <a:t>- </a:t>
            </a:r>
            <a:fld id="{4322A8F9-4C25-4794-AD0F-214AA33FDF3C}" type="slidenum">
              <a:rPr lang="fr-FR"/>
              <a:pPr>
                <a:defRPr/>
              </a:pPr>
              <a:t>‹#›</a:t>
            </a:fld>
            <a:endParaRPr lang="fr-F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smtClean="0"/>
              <a:t>Cliquez et modifiez le titre</a:t>
            </a:r>
            <a:endParaRPr lang="fr-FR"/>
          </a:p>
        </p:txBody>
      </p:sp>
      <p:sp>
        <p:nvSpPr>
          <p:cNvPr id="3" name="Espace réservé pour une image  2"/>
          <p:cNvSpPr>
            <a:spLocks noGrp="1"/>
          </p:cNvSpPr>
          <p:nvPr>
            <p:ph type="pic" idx="1"/>
          </p:nvPr>
        </p:nvSpPr>
        <p:spPr>
          <a:xfrm>
            <a:off x="1792288" y="612775"/>
            <a:ext cx="5486400" cy="4114800"/>
          </a:xfrm>
          <a:prstGeom prst="rect">
            <a:avLst/>
          </a:prstGeom>
        </p:spPr>
        <p:txBody>
          <a:bodyPr lIns="91425" tIns="45713" rIns="91425" bIns="45713"/>
          <a:lstStyle>
            <a:lvl1pPr marL="0" indent="0">
              <a:buNone/>
              <a:defRPr sz="3200"/>
            </a:lvl1pPr>
            <a:lvl2pPr marL="457130" indent="0">
              <a:buNone/>
              <a:defRPr sz="2800"/>
            </a:lvl2pPr>
            <a:lvl3pPr marL="914259" indent="0">
              <a:buNone/>
              <a:defRPr sz="2400"/>
            </a:lvl3pPr>
            <a:lvl4pPr marL="1371390" indent="0">
              <a:buNone/>
              <a:defRPr sz="2000"/>
            </a:lvl4pPr>
            <a:lvl5pPr marL="1828519" indent="0">
              <a:buNone/>
              <a:defRPr sz="2000"/>
            </a:lvl5pPr>
            <a:lvl6pPr marL="2285649" indent="0">
              <a:buNone/>
              <a:defRPr sz="2000"/>
            </a:lvl6pPr>
            <a:lvl7pPr marL="2742780" indent="0">
              <a:buNone/>
              <a:defRPr sz="2000"/>
            </a:lvl7pPr>
            <a:lvl8pPr marL="3199908" indent="0">
              <a:buNone/>
              <a:defRPr sz="2000"/>
            </a:lvl8pPr>
            <a:lvl9pPr marL="3657039" indent="0">
              <a:buNone/>
              <a:defRPr sz="2000"/>
            </a:lvl9pPr>
          </a:lstStyle>
          <a:p>
            <a:pPr lvl="0"/>
            <a:endParaRPr lang="fr-FR" noProof="0" smtClean="0"/>
          </a:p>
        </p:txBody>
      </p:sp>
      <p:sp>
        <p:nvSpPr>
          <p:cNvPr id="4" name="Espace réservé du texte 3"/>
          <p:cNvSpPr>
            <a:spLocks noGrp="1"/>
          </p:cNvSpPr>
          <p:nvPr>
            <p:ph type="body" sz="half" idx="2"/>
          </p:nvPr>
        </p:nvSpPr>
        <p:spPr>
          <a:xfrm>
            <a:off x="1792288" y="5367338"/>
            <a:ext cx="5486400" cy="804862"/>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7" name="Rectangle 8"/>
          <p:cNvSpPr>
            <a:spLocks noGrp="1" noChangeArrowheads="1"/>
          </p:cNvSpPr>
          <p:nvPr>
            <p:ph type="sldNum" sz="quarter" idx="12"/>
          </p:nvPr>
        </p:nvSpPr>
        <p:spPr>
          <a:ln/>
        </p:spPr>
        <p:txBody>
          <a:bodyPr/>
          <a:lstStyle>
            <a:lvl1pPr>
              <a:defRPr/>
            </a:lvl1pPr>
          </a:lstStyle>
          <a:p>
            <a:pPr>
              <a:defRPr/>
            </a:pPr>
            <a:r>
              <a:rPr lang="fr-FR"/>
              <a:t>- </a:t>
            </a:r>
            <a:fld id="{D9CDB2FD-9F06-45BF-B617-B7F633254698}" type="slidenum">
              <a:rPr lang="fr-FR"/>
              <a:pPr>
                <a:defRPr/>
              </a:pPr>
              <a:t>‹#›</a:t>
            </a:fld>
            <a:endParaRPr lang="fr-F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Espace réservé du texte vertical 2"/>
          <p:cNvSpPr>
            <a:spLocks noGrp="1"/>
          </p:cNvSpPr>
          <p:nvPr>
            <p:ph type="body" orient="vert" idx="1"/>
          </p:nvPr>
        </p:nvSpPr>
        <p:spPr>
          <a:xfrm>
            <a:off x="1349375" y="2187575"/>
            <a:ext cx="7540625" cy="4203700"/>
          </a:xfrm>
          <a:prstGeom prst="rect">
            <a:avLst/>
          </a:prstGeom>
        </p:spPr>
        <p:txBody>
          <a:bodyPr vert="eaVert" lIns="91425" tIns="45713" rIns="91425" bIns="45713"/>
          <a:lstStyle>
            <a:lvl1pPr>
              <a:buClr>
                <a:srgbClr val="FF0000"/>
              </a:buClr>
              <a:defRPr/>
            </a:lvl1pPr>
          </a:lstStyle>
          <a:p>
            <a:pPr lvl="0"/>
            <a:r>
              <a:rPr lang="fr-FR" dirty="0" smtClean="0"/>
              <a:t>Cliquez pour modifier les styles du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F265A9D1-E72B-4781-A089-9CFF8FA4332C}" type="slidenum">
              <a:rPr lang="fr-FR"/>
              <a:pPr>
                <a:defRPr/>
              </a:pPr>
              <a:t>‹#›</a:t>
            </a:fld>
            <a:endParaRPr lang="fr-F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7005638" y="474663"/>
            <a:ext cx="1884362" cy="5916612"/>
          </a:xfrm>
        </p:spPr>
        <p:txBody>
          <a:bodyPr vert="eaVert"/>
          <a:lstStyle/>
          <a:p>
            <a:r>
              <a:rPr lang="fr-FR" smtClean="0"/>
              <a:t>Cliquez et modifiez le titre</a:t>
            </a:r>
            <a:endParaRPr lang="fr-FR"/>
          </a:p>
        </p:txBody>
      </p:sp>
      <p:sp>
        <p:nvSpPr>
          <p:cNvPr id="3" name="Espace réservé du texte vertical 2"/>
          <p:cNvSpPr>
            <a:spLocks noGrp="1"/>
          </p:cNvSpPr>
          <p:nvPr>
            <p:ph type="body" orient="vert" idx="1"/>
          </p:nvPr>
        </p:nvSpPr>
        <p:spPr>
          <a:xfrm>
            <a:off x="1349376" y="474663"/>
            <a:ext cx="5503863" cy="5916612"/>
          </a:xfrm>
          <a:prstGeom prst="rect">
            <a:avLst/>
          </a:prstGeom>
        </p:spPr>
        <p:txBody>
          <a:bodyPr vert="eaVert" lIns="91425" tIns="45713" rIns="91425" bIns="45713"/>
          <a:lstStyle>
            <a:lvl1pPr>
              <a:buClr>
                <a:srgbClr val="FF0000"/>
              </a:buClr>
              <a:defRPr/>
            </a:lvl1pPr>
          </a:lstStyle>
          <a:p>
            <a:pPr lvl="0"/>
            <a:r>
              <a:rPr lang="fr-FR" dirty="0" smtClean="0"/>
              <a:t>Cliquez pour modifier les styles du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94856DA4-6962-4A2C-ACDA-737F7D272E26}" type="slidenum">
              <a:rPr lang="fr-FR"/>
              <a:pPr>
                <a:defRPr/>
              </a:pPr>
              <a:t>‹#›</a:t>
            </a:fld>
            <a:endParaRPr lang="fr-F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pic>
        <p:nvPicPr>
          <p:cNvPr id="4" name="Picture 7" descr="fond_couv_2"/>
          <p:cNvPicPr>
            <a:picLocks noChangeAspect="1" noChangeArrowheads="1"/>
          </p:cNvPicPr>
          <p:nvPr/>
        </p:nvPicPr>
        <p:blipFill>
          <a:blip r:embed="rId2" cstate="screen"/>
          <a:stretch>
            <a:fillRect/>
          </a:stretch>
        </p:blipFill>
        <p:spPr bwMode="auto">
          <a:xfrm>
            <a:off x="0" y="3"/>
            <a:ext cx="9144000" cy="6857999"/>
          </a:xfrm>
          <a:prstGeom prst="rect">
            <a:avLst/>
          </a:prstGeom>
          <a:noFill/>
          <a:ln w="9525">
            <a:noFill/>
            <a:miter lim="800000"/>
            <a:headEnd/>
            <a:tailEnd/>
          </a:ln>
        </p:spPr>
      </p:pic>
      <p:sp>
        <p:nvSpPr>
          <p:cNvPr id="66563" name="Rectangle 3"/>
          <p:cNvSpPr>
            <a:spLocks noGrp="1" noChangeArrowheads="1"/>
          </p:cNvSpPr>
          <p:nvPr>
            <p:ph type="ctrTitle"/>
          </p:nvPr>
        </p:nvSpPr>
        <p:spPr bwMode="white">
          <a:xfrm>
            <a:off x="1006475" y="2924175"/>
            <a:ext cx="7626350" cy="1976438"/>
          </a:xfrm>
        </p:spPr>
        <p:txBody>
          <a:bodyPr anchor="b"/>
          <a:lstStyle>
            <a:lvl1pPr algn="l">
              <a:lnSpc>
                <a:spcPct val="90000"/>
              </a:lnSpc>
              <a:defRPr sz="3800"/>
            </a:lvl1pPr>
          </a:lstStyle>
          <a:p>
            <a:pPr lvl="0"/>
            <a:r>
              <a:rPr lang="fr-FR" noProof="0" smtClean="0"/>
              <a:t>Cliquez pour modifier le style du titre</a:t>
            </a:r>
          </a:p>
        </p:txBody>
      </p:sp>
      <p:sp>
        <p:nvSpPr>
          <p:cNvPr id="66564" name="Rectangle 4"/>
          <p:cNvSpPr>
            <a:spLocks noGrp="1" noChangeArrowheads="1"/>
          </p:cNvSpPr>
          <p:nvPr>
            <p:ph type="subTitle" idx="1"/>
          </p:nvPr>
        </p:nvSpPr>
        <p:spPr bwMode="white">
          <a:xfrm>
            <a:off x="1006475" y="4965700"/>
            <a:ext cx="7626350" cy="844550"/>
          </a:xfrm>
        </p:spPr>
        <p:txBody>
          <a:bodyPr anchor="t"/>
          <a:lstStyle>
            <a:lvl1pPr>
              <a:lnSpc>
                <a:spcPct val="100000"/>
              </a:lnSpc>
              <a:defRPr sz="2300"/>
            </a:lvl1pPr>
          </a:lstStyle>
          <a:p>
            <a:pPr lvl="0"/>
            <a:r>
              <a:rPr lang="fr-FR" noProof="0" smtClean="0"/>
              <a:t>Cliquez pour modifier le style des sous-titres du masque</a:t>
            </a: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Espace réservé du contenu 2"/>
          <p:cNvSpPr>
            <a:spLocks noGrp="1"/>
          </p:cNvSpPr>
          <p:nvPr>
            <p:ph idx="1"/>
          </p:nvPr>
        </p:nvSpPr>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3"/>
            <a:ext cx="7772400" cy="1362075"/>
          </a:xfrm>
        </p:spPr>
        <p:txBody>
          <a:bodyPr/>
          <a:lstStyle>
            <a:lvl1pPr algn="l">
              <a:defRPr sz="4000" b="1" cap="all"/>
            </a:lvl1pPr>
          </a:lstStyle>
          <a:p>
            <a:r>
              <a:rPr lang="fr-FR" smtClean="0"/>
              <a:t>Cliquez et modifiez le titre</a:t>
            </a:r>
            <a:endParaRPr lang="fr-FR"/>
          </a:p>
        </p:txBody>
      </p:sp>
      <p:sp>
        <p:nvSpPr>
          <p:cNvPr id="3" name="Espace réservé du texte 2"/>
          <p:cNvSpPr>
            <a:spLocks noGrp="1"/>
          </p:cNvSpPr>
          <p:nvPr>
            <p:ph type="body" idx="1"/>
          </p:nvPr>
        </p:nvSpPr>
        <p:spPr>
          <a:xfrm>
            <a:off x="722313" y="2906716"/>
            <a:ext cx="7772400" cy="1500187"/>
          </a:xfrm>
        </p:spPr>
        <p:txBody>
          <a:bodyPr/>
          <a:lstStyle>
            <a:lvl1pPr marL="0" indent="0">
              <a:buNone/>
              <a:defRPr sz="2000"/>
            </a:lvl1pPr>
            <a:lvl2pPr marL="457130" indent="0">
              <a:buNone/>
              <a:defRPr sz="1800"/>
            </a:lvl2pPr>
            <a:lvl3pPr marL="914259" indent="0">
              <a:buNone/>
              <a:defRPr sz="1600"/>
            </a:lvl3pPr>
            <a:lvl4pPr marL="1371390" indent="0">
              <a:buNone/>
              <a:defRPr sz="1400"/>
            </a:lvl4pPr>
            <a:lvl5pPr marL="1828519" indent="0">
              <a:buNone/>
              <a:defRPr sz="1400"/>
            </a:lvl5pPr>
            <a:lvl6pPr marL="2285649" indent="0">
              <a:buNone/>
              <a:defRPr sz="1400"/>
            </a:lvl6pPr>
            <a:lvl7pPr marL="2742780" indent="0">
              <a:buNone/>
              <a:defRPr sz="1400"/>
            </a:lvl7pPr>
            <a:lvl8pPr marL="3199908" indent="0">
              <a:buNone/>
              <a:defRPr sz="1400"/>
            </a:lvl8pPr>
            <a:lvl9pPr marL="3657039" indent="0">
              <a:buNone/>
              <a:defRPr sz="1400"/>
            </a:lvl9pPr>
          </a:lstStyle>
          <a:p>
            <a:pPr lvl="0"/>
            <a:r>
              <a:rPr lang="fr-FR" smtClean="0"/>
              <a:t>Cliquez pour modifier les styles du texte du masque</a:t>
            </a: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Espace réservé du contenu 2"/>
          <p:cNvSpPr>
            <a:spLocks noGrp="1"/>
          </p:cNvSpPr>
          <p:nvPr>
            <p:ph sz="half" idx="1"/>
          </p:nvPr>
        </p:nvSpPr>
        <p:spPr>
          <a:xfrm>
            <a:off x="4572000" y="4187826"/>
            <a:ext cx="2082800" cy="21558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contenu 3"/>
          <p:cNvSpPr>
            <a:spLocks noGrp="1"/>
          </p:cNvSpPr>
          <p:nvPr>
            <p:ph sz="half" idx="2"/>
          </p:nvPr>
        </p:nvSpPr>
        <p:spPr>
          <a:xfrm>
            <a:off x="6807200" y="4187826"/>
            <a:ext cx="2082800" cy="21558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1143000"/>
          </a:xfrm>
        </p:spPr>
        <p:txBody>
          <a:bodyPr/>
          <a:lstStyle>
            <a:lvl1pPr>
              <a:defRPr/>
            </a:lvl1pPr>
          </a:lstStyle>
          <a:p>
            <a:r>
              <a:rPr lang="fr-FR" smtClean="0"/>
              <a:t>Cliquez et modifiez le titre</a:t>
            </a:r>
            <a:endParaRPr lang="fr-FR"/>
          </a:p>
        </p:txBody>
      </p:sp>
      <p:sp>
        <p:nvSpPr>
          <p:cNvPr id="3" name="Espace réservé du texte 2"/>
          <p:cNvSpPr>
            <a:spLocks noGrp="1"/>
          </p:cNvSpPr>
          <p:nvPr>
            <p:ph type="body" idx="1"/>
          </p:nvPr>
        </p:nvSpPr>
        <p:spPr>
          <a:xfrm>
            <a:off x="457200" y="1535113"/>
            <a:ext cx="4040188" cy="639762"/>
          </a:xfrm>
        </p:spPr>
        <p:txBody>
          <a:bodyPr/>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smtClean="0"/>
              <a:t>Cliquez pour modifier les styles du texte du masque</a:t>
            </a:r>
          </a:p>
        </p:txBody>
      </p:sp>
      <p:sp>
        <p:nvSpPr>
          <p:cNvPr id="4" name="Espace réservé du contenu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u texte 4"/>
          <p:cNvSpPr>
            <a:spLocks noGrp="1"/>
          </p:cNvSpPr>
          <p:nvPr>
            <p:ph type="body" sz="quarter" idx="3"/>
          </p:nvPr>
        </p:nvSpPr>
        <p:spPr>
          <a:xfrm>
            <a:off x="4645026" y="1535113"/>
            <a:ext cx="4041775" cy="639762"/>
          </a:xfrm>
        </p:spPr>
        <p:txBody>
          <a:bodyPr/>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smtClean="0"/>
              <a:t>Cliquez pour modifier les styles du texte du masque</a:t>
            </a:r>
          </a:p>
        </p:txBody>
      </p:sp>
      <p:sp>
        <p:nvSpPr>
          <p:cNvPr id="6" name="Espace réservé du contenu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3"/>
            <a:ext cx="7772400" cy="1362075"/>
          </a:xfrm>
        </p:spPr>
        <p:txBody>
          <a:bodyPr anchor="t"/>
          <a:lstStyle>
            <a:lvl1pPr algn="l">
              <a:defRPr sz="4000" b="1" cap="all"/>
            </a:lvl1pPr>
          </a:lstStyle>
          <a:p>
            <a:r>
              <a:rPr lang="fr-FR" smtClean="0"/>
              <a:t>Modifiez le style du titre</a:t>
            </a:r>
            <a:endParaRPr lang="fr-FR"/>
          </a:p>
        </p:txBody>
      </p:sp>
      <p:sp>
        <p:nvSpPr>
          <p:cNvPr id="3" name="Espace réservé du texte 2"/>
          <p:cNvSpPr>
            <a:spLocks noGrp="1"/>
          </p:cNvSpPr>
          <p:nvPr>
            <p:ph type="body" idx="1"/>
          </p:nvPr>
        </p:nvSpPr>
        <p:spPr>
          <a:xfrm>
            <a:off x="722313" y="2906716"/>
            <a:ext cx="7772400" cy="1500187"/>
          </a:xfrm>
        </p:spPr>
        <p:txBody>
          <a:bodyPr anchor="b"/>
          <a:lstStyle>
            <a:lvl1pPr marL="0" indent="0">
              <a:buNone/>
              <a:defRPr sz="2000"/>
            </a:lvl1pPr>
            <a:lvl2pPr marL="457130" indent="0">
              <a:buNone/>
              <a:defRPr sz="1800"/>
            </a:lvl2pPr>
            <a:lvl3pPr marL="914259" indent="0">
              <a:buNone/>
              <a:defRPr sz="1600"/>
            </a:lvl3pPr>
            <a:lvl4pPr marL="1371390" indent="0">
              <a:buNone/>
              <a:defRPr sz="1400"/>
            </a:lvl4pPr>
            <a:lvl5pPr marL="1828519" indent="0">
              <a:buNone/>
              <a:defRPr sz="1400"/>
            </a:lvl5pPr>
            <a:lvl6pPr marL="2285649" indent="0">
              <a:buNone/>
              <a:defRPr sz="1400"/>
            </a:lvl6pPr>
            <a:lvl7pPr marL="2742780" indent="0">
              <a:buNone/>
              <a:defRPr sz="1400"/>
            </a:lvl7pPr>
            <a:lvl8pPr marL="3199908" indent="0">
              <a:buNone/>
              <a:defRPr sz="1400"/>
            </a:lvl8pPr>
            <a:lvl9pPr marL="3657039" indent="0">
              <a:buNone/>
              <a:defRPr sz="1400"/>
            </a:lvl9pPr>
          </a:lstStyle>
          <a:p>
            <a:pPr lvl="0"/>
            <a:r>
              <a:rPr lang="fr-FR" smtClean="0"/>
              <a:t>Modifiez les styles du texte du masque</a:t>
            </a: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10"/>
          <p:cNvSpPr>
            <a:spLocks noGrp="1" noChangeArrowheads="1"/>
          </p:cNvSpPr>
          <p:nvPr>
            <p:ph type="sldNum" sz="quarter" idx="12"/>
          </p:nvPr>
        </p:nvSpPr>
        <p:spPr>
          <a:ln/>
        </p:spPr>
        <p:txBody>
          <a:bodyPr/>
          <a:lstStyle>
            <a:lvl1pPr>
              <a:defRPr/>
            </a:lvl1pPr>
          </a:lstStyle>
          <a:p>
            <a:pPr>
              <a:defRPr/>
            </a:pPr>
            <a:r>
              <a:rPr lang="fr-FR"/>
              <a:t>- </a:t>
            </a:r>
            <a:fld id="{6789A5F8-C5AD-40C5-9F24-D2B3F53877F9}" type="slidenum">
              <a:rPr lang="fr-FR"/>
              <a:pPr>
                <a:defRPr/>
              </a:pPr>
              <a:t>‹#›</a:t>
            </a:fld>
            <a:endParaRPr lang="fr-F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2" y="273050"/>
            <a:ext cx="3008313" cy="1162050"/>
          </a:xfrm>
        </p:spPr>
        <p:txBody>
          <a:bodyPr anchor="b"/>
          <a:lstStyle>
            <a:lvl1pPr algn="l">
              <a:defRPr sz="2000" b="1"/>
            </a:lvl1pPr>
          </a:lstStyle>
          <a:p>
            <a:r>
              <a:rPr lang="fr-FR" smtClean="0"/>
              <a:t>Cliquez et modifiez le titre</a:t>
            </a:r>
            <a:endParaRPr lang="fr-FR"/>
          </a:p>
        </p:txBody>
      </p:sp>
      <p:sp>
        <p:nvSpPr>
          <p:cNvPr id="3" name="Espace réservé du contenu 2"/>
          <p:cNvSpPr>
            <a:spLocks noGrp="1"/>
          </p:cNvSpPr>
          <p:nvPr>
            <p:ph idx="1"/>
          </p:nvPr>
        </p:nvSpPr>
        <p:spPr>
          <a:xfrm>
            <a:off x="3575050" y="273053"/>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texte 3"/>
          <p:cNvSpPr>
            <a:spLocks noGrp="1"/>
          </p:cNvSpPr>
          <p:nvPr>
            <p:ph type="body" sz="half" idx="2"/>
          </p:nvPr>
        </p:nvSpPr>
        <p:spPr>
          <a:xfrm>
            <a:off x="457202" y="1435101"/>
            <a:ext cx="3008313" cy="4691063"/>
          </a:xfrm>
        </p:spPr>
        <p:txBody>
          <a:bodyPr/>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smtClean="0"/>
              <a:t>Cliquez et modifiez le titre</a:t>
            </a:r>
            <a:endParaRPr lang="fr-FR"/>
          </a:p>
        </p:txBody>
      </p:sp>
      <p:sp>
        <p:nvSpPr>
          <p:cNvPr id="3" name="Espace réservé pour une image  2"/>
          <p:cNvSpPr>
            <a:spLocks noGrp="1"/>
          </p:cNvSpPr>
          <p:nvPr>
            <p:ph type="pic" idx="1"/>
          </p:nvPr>
        </p:nvSpPr>
        <p:spPr>
          <a:xfrm>
            <a:off x="1792288" y="612775"/>
            <a:ext cx="5486400" cy="4114800"/>
          </a:xfrm>
        </p:spPr>
        <p:txBody>
          <a:bodyPr/>
          <a:lstStyle>
            <a:lvl1pPr marL="0" indent="0">
              <a:buNone/>
              <a:defRPr sz="3200"/>
            </a:lvl1pPr>
            <a:lvl2pPr marL="457130" indent="0">
              <a:buNone/>
              <a:defRPr sz="2800"/>
            </a:lvl2pPr>
            <a:lvl3pPr marL="914259" indent="0">
              <a:buNone/>
              <a:defRPr sz="2400"/>
            </a:lvl3pPr>
            <a:lvl4pPr marL="1371390" indent="0">
              <a:buNone/>
              <a:defRPr sz="2000"/>
            </a:lvl4pPr>
            <a:lvl5pPr marL="1828519" indent="0">
              <a:buNone/>
              <a:defRPr sz="2000"/>
            </a:lvl5pPr>
            <a:lvl6pPr marL="2285649" indent="0">
              <a:buNone/>
              <a:defRPr sz="2000"/>
            </a:lvl6pPr>
            <a:lvl7pPr marL="2742780" indent="0">
              <a:buNone/>
              <a:defRPr sz="2000"/>
            </a:lvl7pPr>
            <a:lvl8pPr marL="3199908" indent="0">
              <a:buNone/>
              <a:defRPr sz="2000"/>
            </a:lvl8pPr>
            <a:lvl9pPr marL="3657039" indent="0">
              <a:buNone/>
              <a:defRPr sz="2000"/>
            </a:lvl9pPr>
          </a:lstStyle>
          <a:p>
            <a:pPr lvl="0"/>
            <a:endParaRPr lang="fr-FR" noProof="0" smtClean="0"/>
          </a:p>
        </p:txBody>
      </p:sp>
      <p:sp>
        <p:nvSpPr>
          <p:cNvPr id="4" name="Espace réservé du texte 3"/>
          <p:cNvSpPr>
            <a:spLocks noGrp="1"/>
          </p:cNvSpPr>
          <p:nvPr>
            <p:ph type="body" sz="half" idx="2"/>
          </p:nvPr>
        </p:nvSpPr>
        <p:spPr>
          <a:xfrm>
            <a:off x="1792288" y="5367338"/>
            <a:ext cx="5486400" cy="804862"/>
          </a:xfrm>
        </p:spPr>
        <p:txBody>
          <a:bodyPr/>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Espace réservé du texte vertical 2"/>
          <p:cNvSpPr>
            <a:spLocks noGrp="1"/>
          </p:cNvSpPr>
          <p:nvPr>
            <p:ph type="body" orient="vert" idx="1"/>
          </p:nvPr>
        </p:nvSpPr>
        <p:spPr/>
        <p:txBody>
          <a:bodyPr vert="eaVert"/>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6731000" y="2924178"/>
            <a:ext cx="2159000" cy="3419475"/>
          </a:xfrm>
        </p:spPr>
        <p:txBody>
          <a:bodyPr vert="eaVert"/>
          <a:lstStyle/>
          <a:p>
            <a:r>
              <a:rPr lang="fr-FR" smtClean="0"/>
              <a:t>Cliquez et modifiez le titre</a:t>
            </a:r>
            <a:endParaRPr lang="fr-FR"/>
          </a:p>
        </p:txBody>
      </p:sp>
      <p:sp>
        <p:nvSpPr>
          <p:cNvPr id="3" name="Espace réservé du texte vertical 2"/>
          <p:cNvSpPr>
            <a:spLocks noGrp="1"/>
          </p:cNvSpPr>
          <p:nvPr>
            <p:ph type="body" orient="vert" idx="1"/>
          </p:nvPr>
        </p:nvSpPr>
        <p:spPr>
          <a:xfrm>
            <a:off x="254000" y="2924178"/>
            <a:ext cx="6324600" cy="3419475"/>
          </a:xfrm>
        </p:spPr>
        <p:txBody>
          <a:bodyPr vert="eaVert"/>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pic>
        <p:nvPicPr>
          <p:cNvPr id="4" name="Picture 9" descr="fond_chapitre_rouge"/>
          <p:cNvPicPr>
            <a:picLocks noChangeAspect="1" noChangeArrowheads="1"/>
          </p:cNvPicPr>
          <p:nvPr/>
        </p:nvPicPr>
        <p:blipFill>
          <a:blip r:embed="rId2" cstate="screen"/>
          <a:srcRect/>
          <a:stretch>
            <a:fillRect/>
          </a:stretch>
        </p:blipFill>
        <p:spPr bwMode="auto">
          <a:xfrm>
            <a:off x="0" y="0"/>
            <a:ext cx="9144000" cy="6858000"/>
          </a:xfrm>
          <a:prstGeom prst="rect">
            <a:avLst/>
          </a:prstGeom>
          <a:noFill/>
          <a:ln w="9525">
            <a:noFill/>
            <a:miter lim="800000"/>
            <a:headEnd/>
            <a:tailEnd/>
          </a:ln>
        </p:spPr>
      </p:pic>
      <p:sp>
        <p:nvSpPr>
          <p:cNvPr id="6146" name="Rectangle 2"/>
          <p:cNvSpPr>
            <a:spLocks noGrp="1" noChangeArrowheads="1"/>
          </p:cNvSpPr>
          <p:nvPr>
            <p:ph type="ctrTitle"/>
          </p:nvPr>
        </p:nvSpPr>
        <p:spPr bwMode="white">
          <a:xfrm>
            <a:off x="1349375" y="3429003"/>
            <a:ext cx="7486650" cy="696913"/>
          </a:xfrm>
        </p:spPr>
        <p:txBody>
          <a:bodyPr anchor="b"/>
          <a:lstStyle>
            <a:lvl1pPr>
              <a:defRPr sz="3300">
                <a:solidFill>
                  <a:schemeClr val="bg1"/>
                </a:solidFill>
              </a:defRPr>
            </a:lvl1pPr>
          </a:lstStyle>
          <a:p>
            <a:pPr lvl="0"/>
            <a:r>
              <a:rPr lang="fr-FR" noProof="0" smtClean="0"/>
              <a:t>Cliquez pour modifier le style du titre</a:t>
            </a:r>
          </a:p>
        </p:txBody>
      </p:sp>
      <p:sp>
        <p:nvSpPr>
          <p:cNvPr id="6147" name="Rectangle 3"/>
          <p:cNvSpPr>
            <a:spLocks noGrp="1" noChangeArrowheads="1"/>
          </p:cNvSpPr>
          <p:nvPr>
            <p:ph type="subTitle" idx="1"/>
          </p:nvPr>
        </p:nvSpPr>
        <p:spPr bwMode="white">
          <a:xfrm>
            <a:off x="1349375" y="4191000"/>
            <a:ext cx="7486650" cy="2209800"/>
          </a:xfrm>
          <a:prstGeom prst="rect">
            <a:avLst/>
          </a:prstGeom>
        </p:spPr>
        <p:txBody>
          <a:bodyPr lIns="0" tIns="0" rIns="0" bIns="0"/>
          <a:lstStyle>
            <a:lvl1pPr marL="0" indent="0">
              <a:lnSpc>
                <a:spcPct val="100000"/>
              </a:lnSpc>
              <a:buNone/>
              <a:defRPr sz="2300" b="1">
                <a:solidFill>
                  <a:schemeClr val="bg1"/>
                </a:solidFill>
              </a:defRPr>
            </a:lvl1pPr>
          </a:lstStyle>
          <a:p>
            <a:pPr lvl="0"/>
            <a:r>
              <a:rPr lang="fr-FR" noProof="0" dirty="0" smtClean="0"/>
              <a:t>Cliquez pour modifier le style des sous-titres du masque</a:t>
            </a:r>
          </a:p>
        </p:txBody>
      </p:sp>
      <p:sp>
        <p:nvSpPr>
          <p:cNvPr id="5" name="Rectangle 5"/>
          <p:cNvSpPr>
            <a:spLocks noGrp="1" noChangeArrowheads="1"/>
          </p:cNvSpPr>
          <p:nvPr>
            <p:ph type="ftr" sz="quarter" idx="10"/>
          </p:nvPr>
        </p:nvSpPr>
        <p:spPr bwMode="gray"/>
        <p:txBody>
          <a:bodyPr/>
          <a:lstStyle>
            <a:lvl1pPr>
              <a:defRPr>
                <a:solidFill>
                  <a:schemeClr val="tx2"/>
                </a:solidFill>
              </a:defRPr>
            </a:lvl1pPr>
          </a:lstStyle>
          <a:p>
            <a:r>
              <a:rPr lang="en-US" dirty="0" smtClean="0"/>
              <a:t>GEMOC Studio Tutorial </a:t>
            </a:r>
            <a:r>
              <a:rPr lang="mr-IN" dirty="0" smtClean="0"/>
              <a:t>–</a:t>
            </a:r>
            <a:r>
              <a:rPr lang="en-US" dirty="0" smtClean="0"/>
              <a:t> ICSA 2017 </a:t>
            </a:r>
            <a:endParaRPr lang="en-US" dirty="0"/>
          </a:p>
        </p:txBody>
      </p:sp>
      <p:sp>
        <p:nvSpPr>
          <p:cNvPr id="6" name="Rectangle 4"/>
          <p:cNvSpPr>
            <a:spLocks noGrp="1" noChangeArrowheads="1"/>
          </p:cNvSpPr>
          <p:nvPr>
            <p:ph type="dt" sz="half" idx="11"/>
          </p:nvPr>
        </p:nvSpPr>
        <p:spPr bwMode="gray">
          <a:xfrm>
            <a:off x="6578603" y="6488113"/>
            <a:ext cx="2011363" cy="273050"/>
          </a:xfrm>
        </p:spPr>
        <p:txBody>
          <a:bodyPr/>
          <a:lstStyle>
            <a:lvl1pPr>
              <a:defRPr>
                <a:solidFill>
                  <a:schemeClr val="tx2"/>
                </a:solidFill>
              </a:defRPr>
            </a:lvl1pPr>
          </a:lstStyle>
          <a:p>
            <a:pPr>
              <a:defRPr/>
            </a:pPr>
            <a:endParaRPr lang="fr-FR"/>
          </a:p>
        </p:txBody>
      </p:sp>
      <p:sp>
        <p:nvSpPr>
          <p:cNvPr id="7" name="Rectangle 6"/>
          <p:cNvSpPr>
            <a:spLocks noGrp="1" noChangeArrowheads="1"/>
          </p:cNvSpPr>
          <p:nvPr>
            <p:ph type="sldNum" sz="quarter" idx="12"/>
          </p:nvPr>
        </p:nvSpPr>
        <p:spPr bwMode="gray"/>
        <p:txBody>
          <a:bodyPr/>
          <a:lstStyle>
            <a:lvl1pPr>
              <a:defRPr>
                <a:solidFill>
                  <a:schemeClr val="tx2"/>
                </a:solidFill>
              </a:defRPr>
            </a:lvl1pPr>
          </a:lstStyle>
          <a:p>
            <a:pPr>
              <a:defRPr/>
            </a:pPr>
            <a:r>
              <a:rPr lang="fr-FR"/>
              <a:t>- </a:t>
            </a:r>
            <a:fld id="{9369D450-F000-4554-8F34-040645730B51}" type="slidenum">
              <a:rPr lang="fr-FR"/>
              <a:pPr>
                <a:defRPr/>
              </a:pPr>
              <a:t>‹#›</a:t>
            </a:fld>
            <a:endParaRPr lang="fr-F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4"/>
          <p:cNvSpPr>
            <a:spLocks noGrp="1" noChangeArrowheads="1"/>
          </p:cNvSpPr>
          <p:nvPr>
            <p:ph type="dt" sz="half" idx="14"/>
          </p:nvPr>
        </p:nvSpPr>
        <p:spPr>
          <a:ln/>
        </p:spPr>
        <p:txBody>
          <a:bodyPr/>
          <a:lstStyle>
            <a:lvl1pPr>
              <a:defRPr/>
            </a:lvl1pPr>
          </a:lstStyle>
          <a:p>
            <a:pPr>
              <a:defRPr/>
            </a:pPr>
            <a:endParaRPr lang="fr-FR"/>
          </a:p>
        </p:txBody>
      </p:sp>
      <p:sp>
        <p:nvSpPr>
          <p:cNvPr id="5" name="Rectangle 5"/>
          <p:cNvSpPr>
            <a:spLocks noGrp="1" noChangeArrowheads="1"/>
          </p:cNvSpPr>
          <p:nvPr>
            <p:ph type="ftr" sz="quarter" idx="15"/>
          </p:nvPr>
        </p:nvSpPr>
        <p:spPr>
          <a:ln/>
        </p:spPr>
        <p:txBody>
          <a:bodyPr/>
          <a:lstStyle>
            <a:lvl1pPr>
              <a:defRPr/>
            </a:lvl1pPr>
          </a:lstStyle>
          <a:p>
            <a:r>
              <a:rPr lang="en-US" dirty="0" smtClean="0"/>
              <a:t>GEMOC Studio Tutorial </a:t>
            </a:r>
            <a:r>
              <a:rPr lang="mr-IN" dirty="0" smtClean="0"/>
              <a:t>–</a:t>
            </a:r>
            <a:r>
              <a:rPr lang="en-US" dirty="0" smtClean="0"/>
              <a:t> ICSA 2017 </a:t>
            </a:r>
            <a:endParaRPr lang="en-US" dirty="0"/>
          </a:p>
        </p:txBody>
      </p:sp>
      <p:sp>
        <p:nvSpPr>
          <p:cNvPr id="6" name="Rectangle 9"/>
          <p:cNvSpPr>
            <a:spLocks noGrp="1" noChangeArrowheads="1"/>
          </p:cNvSpPr>
          <p:nvPr>
            <p:ph type="sldNum" sz="quarter" idx="16"/>
          </p:nvPr>
        </p:nvSpPr>
        <p:spPr>
          <a:ln/>
        </p:spPr>
        <p:txBody>
          <a:bodyPr/>
          <a:lstStyle>
            <a:lvl1pPr>
              <a:defRPr/>
            </a:lvl1pPr>
          </a:lstStyle>
          <a:p>
            <a:pPr>
              <a:defRPr/>
            </a:pPr>
            <a:r>
              <a:rPr lang="fr-FR"/>
              <a:t>- </a:t>
            </a:r>
            <a:fld id="{CCD8A327-4A42-4F42-8894-A6F43B7F265B}" type="slidenum">
              <a:rPr lang="fr-FR"/>
              <a:pPr>
                <a:defRPr/>
              </a:pPr>
              <a:t>‹#›</a:t>
            </a:fld>
            <a:endParaRPr lang="fr-FR"/>
          </a:p>
        </p:txBody>
      </p:sp>
      <p:sp>
        <p:nvSpPr>
          <p:cNvPr id="8" name="Espace réservé du contenu 2"/>
          <p:cNvSpPr>
            <a:spLocks noGrp="1"/>
          </p:cNvSpPr>
          <p:nvPr>
            <p:ph idx="1"/>
          </p:nvPr>
        </p:nvSpPr>
        <p:spPr>
          <a:xfrm>
            <a:off x="1349375" y="1988840"/>
            <a:ext cx="7540625" cy="4203700"/>
          </a:xfrm>
          <a:prstGeom prst="rect">
            <a:avLst/>
          </a:prstGeom>
        </p:spPr>
        <p:txBody>
          <a:bodyPr lIns="91425" tIns="45713" rIns="91425" bIns="45713"/>
          <a:lstStyle>
            <a:lvl1pPr algn="l" defTabSz="199995" rtl="0" fontAlgn="base">
              <a:lnSpc>
                <a:spcPct val="170000"/>
              </a:lnSpc>
              <a:spcBef>
                <a:spcPct val="0"/>
              </a:spcBef>
              <a:spcAft>
                <a:spcPct val="0"/>
              </a:spcAft>
              <a:buClr>
                <a:srgbClr val="FF0000"/>
              </a:buClr>
              <a:buFontTx/>
              <a:buNone/>
              <a:defRPr lang="fr-FR" sz="2200" dirty="0" smtClean="0">
                <a:solidFill>
                  <a:schemeClr val="tx2"/>
                </a:solidFill>
                <a:latin typeface="+mn-lt"/>
                <a:ea typeface="+mn-ea"/>
                <a:cs typeface="+mn-cs"/>
              </a:defRPr>
            </a:lvl1pPr>
            <a:lvl2pPr marL="361893" indent="352371">
              <a:buFont typeface="Arial" pitchFamily="34" charset="0"/>
              <a:buChar char="•"/>
              <a:defRPr sz="2200"/>
            </a:lvl2pPr>
            <a:lvl3pPr marL="1076160" indent="361893">
              <a:buFont typeface="Arial" pitchFamily="34" charset="0"/>
              <a:buNone/>
              <a:defRPr sz="2000"/>
            </a:lvl3pPr>
            <a:lvl4pPr marL="1438055" indent="371418">
              <a:buFont typeface="Arial" pitchFamily="34" charset="0"/>
              <a:buNone/>
              <a:defRPr lang="fr-FR" sz="1800" dirty="0" smtClean="0">
                <a:solidFill>
                  <a:schemeClr val="tx2"/>
                </a:solidFill>
                <a:latin typeface="+mn-lt"/>
                <a:ea typeface="ＭＳ Ｐゴシック" pitchFamily="23" charset="-128"/>
                <a:cs typeface="+mn-cs"/>
              </a:defRPr>
            </a:lvl4pPr>
            <a:lvl5pPr marL="1790425" indent="361893">
              <a:buFont typeface="Arial" pitchFamily="34" charset="0"/>
              <a:buNone/>
              <a:defRPr sz="1600"/>
            </a:lvl5pPr>
          </a:lstStyle>
          <a:p>
            <a:pPr lvl="0"/>
            <a:r>
              <a:rPr lang="fr-FR" dirty="0" smtClean="0"/>
              <a:t>Cliquez pour modifier les styles du texte du masque</a:t>
            </a:r>
          </a:p>
          <a:p>
            <a:pPr lvl="1"/>
            <a:r>
              <a:rPr lang="fr-FR" dirty="0" smtClean="0"/>
              <a:t>Liste</a:t>
            </a:r>
          </a:p>
          <a:p>
            <a:pPr lvl="1"/>
            <a:r>
              <a:rPr lang="fr-FR" dirty="0" smtClean="0"/>
              <a:t>…</a:t>
            </a:r>
          </a:p>
          <a:p>
            <a:pPr lvl="1"/>
            <a:endParaRPr lang="fr-FR" dirty="0" smtClean="0"/>
          </a:p>
          <a:p>
            <a:pPr lvl="2"/>
            <a:r>
              <a:rPr lang="fr-FR" dirty="0" smtClean="0"/>
              <a:t> </a:t>
            </a:r>
            <a:endParaRPr lang="fr-FR" dirty="0"/>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liste à puc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4"/>
          <p:cNvSpPr>
            <a:spLocks noGrp="1" noChangeArrowheads="1"/>
          </p:cNvSpPr>
          <p:nvPr>
            <p:ph type="dt" sz="half" idx="14"/>
          </p:nvPr>
        </p:nvSpPr>
        <p:spPr>
          <a:ln/>
        </p:spPr>
        <p:txBody>
          <a:bodyPr/>
          <a:lstStyle>
            <a:lvl1pPr>
              <a:defRPr/>
            </a:lvl1pPr>
          </a:lstStyle>
          <a:p>
            <a:pPr>
              <a:defRPr/>
            </a:pPr>
            <a:endParaRPr lang="fr-FR"/>
          </a:p>
        </p:txBody>
      </p:sp>
      <p:sp>
        <p:nvSpPr>
          <p:cNvPr id="5" name="Rectangle 5"/>
          <p:cNvSpPr>
            <a:spLocks noGrp="1" noChangeArrowheads="1"/>
          </p:cNvSpPr>
          <p:nvPr>
            <p:ph type="ftr" sz="quarter" idx="15"/>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9"/>
          <p:cNvSpPr>
            <a:spLocks noGrp="1" noChangeArrowheads="1"/>
          </p:cNvSpPr>
          <p:nvPr>
            <p:ph type="sldNum" sz="quarter" idx="16"/>
          </p:nvPr>
        </p:nvSpPr>
        <p:spPr>
          <a:ln/>
        </p:spPr>
        <p:txBody>
          <a:bodyPr/>
          <a:lstStyle>
            <a:lvl1pPr>
              <a:defRPr/>
            </a:lvl1pPr>
          </a:lstStyle>
          <a:p>
            <a:pPr>
              <a:defRPr/>
            </a:pPr>
            <a:r>
              <a:rPr lang="fr-FR"/>
              <a:t>- </a:t>
            </a:r>
            <a:fld id="{CCD8A327-4A42-4F42-8894-A6F43B7F265B}" type="slidenum">
              <a:rPr lang="fr-FR"/>
              <a:pPr>
                <a:defRPr/>
              </a:pPr>
              <a:t>‹#›</a:t>
            </a:fld>
            <a:endParaRPr lang="fr-FR"/>
          </a:p>
        </p:txBody>
      </p:sp>
      <p:sp>
        <p:nvSpPr>
          <p:cNvPr id="8" name="Espace réservé du contenu 2"/>
          <p:cNvSpPr>
            <a:spLocks noGrp="1"/>
          </p:cNvSpPr>
          <p:nvPr>
            <p:ph idx="1"/>
          </p:nvPr>
        </p:nvSpPr>
        <p:spPr>
          <a:xfrm>
            <a:off x="1349375" y="2187575"/>
            <a:ext cx="7540625" cy="4203700"/>
          </a:xfrm>
          <a:prstGeom prst="rect">
            <a:avLst/>
          </a:prstGeom>
        </p:spPr>
        <p:txBody>
          <a:bodyPr lIns="91425" tIns="45713" rIns="91425" bIns="45713"/>
          <a:lstStyle>
            <a:lvl1pPr>
              <a:buClr>
                <a:srgbClr val="FF0000"/>
              </a:buClr>
              <a:defRPr lang="fr-FR" sz="2400" dirty="0" smtClean="0">
                <a:solidFill>
                  <a:schemeClr val="tx2"/>
                </a:solidFill>
                <a:latin typeface="+mn-lt"/>
                <a:ea typeface="+mn-ea"/>
                <a:cs typeface="+mn-cs"/>
              </a:defRPr>
            </a:lvl1pPr>
            <a:lvl2pPr marL="361893" indent="352371">
              <a:buFont typeface="Arial" pitchFamily="34" charset="0"/>
              <a:buChar char=""/>
              <a:defRPr sz="2200"/>
            </a:lvl2pPr>
            <a:lvl3pPr marL="1076160" indent="361893">
              <a:buFont typeface="Arial" pitchFamily="34" charset="0"/>
              <a:buChar char="•"/>
              <a:defRPr sz="2000"/>
            </a:lvl3pPr>
            <a:lvl4pPr marL="1438055" indent="371418">
              <a:defRPr lang="fr-FR" sz="1800" dirty="0" smtClean="0">
                <a:solidFill>
                  <a:schemeClr val="tx2"/>
                </a:solidFill>
                <a:latin typeface="+mn-lt"/>
                <a:ea typeface="ＭＳ Ｐゴシック" pitchFamily="23" charset="-128"/>
                <a:cs typeface="+mn-cs"/>
              </a:defRPr>
            </a:lvl4pPr>
            <a:lvl5pPr marL="1790425" indent="361893">
              <a:defRPr sz="1600"/>
            </a:lvl5pPr>
          </a:lstStyle>
          <a:p>
            <a:pPr lvl="0"/>
            <a:r>
              <a:rPr lang="fr-FR" dirty="0" smtClean="0"/>
              <a:t>Cliquez pour modifier les styles du texte du masque</a:t>
            </a:r>
          </a:p>
          <a:p>
            <a:pPr marL="361893" lvl="1" indent="371418" algn="l" rtl="0" eaLnBrk="0" fontAlgn="base" hangingPunct="0">
              <a:lnSpc>
                <a:spcPct val="125000"/>
              </a:lnSpc>
              <a:spcBef>
                <a:spcPct val="0"/>
              </a:spcBef>
              <a:spcAft>
                <a:spcPct val="0"/>
              </a:spcAft>
              <a:buChar char="–"/>
            </a:pPr>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3"/>
            <a:ext cx="7772400" cy="1362075"/>
          </a:xfrm>
        </p:spPr>
        <p:txBody>
          <a:bodyPr anchor="t"/>
          <a:lstStyle>
            <a:lvl1pPr algn="l">
              <a:defRPr sz="4000" b="1" cap="all"/>
            </a:lvl1pPr>
          </a:lstStyle>
          <a:p>
            <a:r>
              <a:rPr lang="fr-FR" smtClean="0"/>
              <a:t>Cliquez et modifiez le titre</a:t>
            </a:r>
            <a:endParaRPr lang="fr-FR"/>
          </a:p>
        </p:txBody>
      </p:sp>
      <p:sp>
        <p:nvSpPr>
          <p:cNvPr id="3" name="Espace réservé du texte 2"/>
          <p:cNvSpPr>
            <a:spLocks noGrp="1"/>
          </p:cNvSpPr>
          <p:nvPr>
            <p:ph type="body" idx="1"/>
          </p:nvPr>
        </p:nvSpPr>
        <p:spPr>
          <a:xfrm>
            <a:off x="722313" y="2906716"/>
            <a:ext cx="7772400" cy="1500187"/>
          </a:xfrm>
          <a:prstGeom prst="rect">
            <a:avLst/>
          </a:prstGeom>
        </p:spPr>
        <p:txBody>
          <a:bodyPr lIns="91425" tIns="45713" rIns="91425" bIns="45713" anchor="b"/>
          <a:lstStyle>
            <a:lvl1pPr marL="0" indent="0">
              <a:buNone/>
              <a:defRPr sz="2000"/>
            </a:lvl1pPr>
            <a:lvl2pPr marL="457130" indent="0">
              <a:buNone/>
              <a:defRPr sz="1800"/>
            </a:lvl2pPr>
            <a:lvl3pPr marL="914259" indent="0">
              <a:buNone/>
              <a:defRPr sz="1600"/>
            </a:lvl3pPr>
            <a:lvl4pPr marL="1371390" indent="0">
              <a:buNone/>
              <a:defRPr sz="1400"/>
            </a:lvl4pPr>
            <a:lvl5pPr marL="1828519" indent="0">
              <a:buNone/>
              <a:defRPr sz="1400"/>
            </a:lvl5pPr>
            <a:lvl6pPr marL="2285649" indent="0">
              <a:buNone/>
              <a:defRPr sz="1400"/>
            </a:lvl6pPr>
            <a:lvl7pPr marL="2742780" indent="0">
              <a:buNone/>
              <a:defRPr sz="1400"/>
            </a:lvl7pPr>
            <a:lvl8pPr marL="3199908" indent="0">
              <a:buNone/>
              <a:defRPr sz="1400"/>
            </a:lvl8pPr>
            <a:lvl9pPr marL="3657039" indent="0">
              <a:buNone/>
              <a:defRPr sz="1400"/>
            </a:lvl9pPr>
          </a:lstStyle>
          <a:p>
            <a:pPr lvl="0"/>
            <a:r>
              <a:rPr lang="fr-FR" smtClean="0"/>
              <a:t>Cliquez pour modifier les styles du texte du masque</a:t>
            </a:r>
          </a:p>
        </p:txBody>
      </p:sp>
      <p:sp>
        <p:nvSpPr>
          <p:cNvPr id="4" name="Rectangle 4"/>
          <p:cNvSpPr>
            <a:spLocks noGrp="1" noChangeArrowheads="1"/>
          </p:cNvSpPr>
          <p:nvPr>
            <p:ph type="dt" sz="half" idx="10"/>
          </p:nvPr>
        </p:nvSpPr>
        <p:spPr>
          <a:ln/>
        </p:spPr>
        <p:txBody>
          <a:bodyPr/>
          <a:lstStyle>
            <a:lvl1pPr>
              <a:defRPr/>
            </a:lvl1pPr>
          </a:lstStyle>
          <a:p>
            <a:pPr>
              <a:defRPr/>
            </a:pPr>
            <a:endParaRPr lang="fr-FR"/>
          </a:p>
        </p:txBody>
      </p:sp>
      <p:sp>
        <p:nvSpPr>
          <p:cNvPr id="5" name="Rectangle 5"/>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9"/>
          <p:cNvSpPr>
            <a:spLocks noGrp="1" noChangeArrowheads="1"/>
          </p:cNvSpPr>
          <p:nvPr>
            <p:ph type="sldNum" sz="quarter" idx="12"/>
          </p:nvPr>
        </p:nvSpPr>
        <p:spPr>
          <a:ln/>
        </p:spPr>
        <p:txBody>
          <a:bodyPr/>
          <a:lstStyle>
            <a:lvl1pPr>
              <a:defRPr/>
            </a:lvl1pPr>
          </a:lstStyle>
          <a:p>
            <a:pPr>
              <a:defRPr/>
            </a:pPr>
            <a:r>
              <a:rPr lang="fr-FR"/>
              <a:t>- </a:t>
            </a:r>
            <a:fld id="{46A70191-DF56-47E7-AB56-1D430D80D799}" type="slidenum">
              <a:rPr lang="fr-FR"/>
              <a:pPr>
                <a:defRPr/>
              </a:pPr>
              <a:t>‹#›</a:t>
            </a:fld>
            <a:endParaRPr lang="fr-F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Espace réservé du contenu 2"/>
          <p:cNvSpPr>
            <a:spLocks noGrp="1"/>
          </p:cNvSpPr>
          <p:nvPr>
            <p:ph sz="half" idx="1"/>
          </p:nvPr>
        </p:nvSpPr>
        <p:spPr>
          <a:xfrm>
            <a:off x="1349376" y="1673225"/>
            <a:ext cx="3694113" cy="4746625"/>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5" name="Rectangle 4"/>
          <p:cNvSpPr>
            <a:spLocks noGrp="1" noChangeArrowheads="1"/>
          </p:cNvSpPr>
          <p:nvPr>
            <p:ph type="dt" sz="half" idx="10"/>
          </p:nvPr>
        </p:nvSpPr>
        <p:spPr>
          <a:ln/>
        </p:spPr>
        <p:txBody>
          <a:bodyPr/>
          <a:lstStyle>
            <a:lvl1pPr>
              <a:defRPr/>
            </a:lvl1pPr>
          </a:lstStyle>
          <a:p>
            <a:pPr>
              <a:defRPr/>
            </a:pPr>
            <a:endParaRPr lang="fr-FR"/>
          </a:p>
        </p:txBody>
      </p:sp>
      <p:sp>
        <p:nvSpPr>
          <p:cNvPr id="6" name="Rectangle 5"/>
          <p:cNvSpPr>
            <a:spLocks noGrp="1" noChangeArrowheads="1"/>
          </p:cNvSpPr>
          <p:nvPr>
            <p:ph type="ftr" sz="quarter" idx="11"/>
          </p:nvPr>
        </p:nvSpPr>
        <p:spPr>
          <a:ln/>
        </p:spPr>
        <p:txBody>
          <a:bodyPr/>
          <a:lstStyle>
            <a:lvl1pPr>
              <a:defRPr/>
            </a:lvl1pPr>
          </a:lstStyle>
          <a:p>
            <a:r>
              <a:rPr lang="en-US" dirty="0" smtClean="0"/>
              <a:t>GEMOC Studio Tutorial </a:t>
            </a:r>
            <a:r>
              <a:rPr lang="mr-IN" dirty="0" smtClean="0"/>
              <a:t>–</a:t>
            </a:r>
            <a:r>
              <a:rPr lang="en-US" dirty="0" smtClean="0"/>
              <a:t> ICSA 2017 </a:t>
            </a:r>
            <a:endParaRPr lang="en-US" dirty="0"/>
          </a:p>
        </p:txBody>
      </p:sp>
      <p:sp>
        <p:nvSpPr>
          <p:cNvPr id="7" name="Rectangle 9"/>
          <p:cNvSpPr>
            <a:spLocks noGrp="1" noChangeArrowheads="1"/>
          </p:cNvSpPr>
          <p:nvPr>
            <p:ph type="sldNum" sz="quarter" idx="12"/>
          </p:nvPr>
        </p:nvSpPr>
        <p:spPr>
          <a:ln/>
        </p:spPr>
        <p:txBody>
          <a:bodyPr/>
          <a:lstStyle>
            <a:lvl1pPr>
              <a:defRPr/>
            </a:lvl1pPr>
          </a:lstStyle>
          <a:p>
            <a:pPr>
              <a:defRPr/>
            </a:pPr>
            <a:r>
              <a:rPr lang="fr-FR"/>
              <a:t>- </a:t>
            </a:r>
            <a:fld id="{D2C7F398-9265-4D1D-BFF9-86DBF8CBB213}" type="slidenum">
              <a:rPr lang="fr-FR"/>
              <a:pPr>
                <a:defRPr/>
              </a:pPr>
              <a:t>‹#›</a:t>
            </a:fld>
            <a:endParaRPr lang="fr-FR"/>
          </a:p>
        </p:txBody>
      </p:sp>
      <p:sp>
        <p:nvSpPr>
          <p:cNvPr id="8" name="Espace réservé du contenu 2"/>
          <p:cNvSpPr>
            <a:spLocks noGrp="1"/>
          </p:cNvSpPr>
          <p:nvPr>
            <p:ph sz="half" idx="13"/>
          </p:nvPr>
        </p:nvSpPr>
        <p:spPr>
          <a:xfrm>
            <a:off x="5130800" y="1673225"/>
            <a:ext cx="3694113" cy="4746625"/>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Rectangle 4"/>
          <p:cNvSpPr>
            <a:spLocks noGrp="1" noChangeArrowheads="1"/>
          </p:cNvSpPr>
          <p:nvPr>
            <p:ph type="dt" sz="half" idx="10"/>
          </p:nvPr>
        </p:nvSpPr>
        <p:spPr>
          <a:ln/>
        </p:spPr>
        <p:txBody>
          <a:bodyPr/>
          <a:lstStyle>
            <a:lvl1pPr>
              <a:defRPr/>
            </a:lvl1pPr>
          </a:lstStyle>
          <a:p>
            <a:pPr>
              <a:defRPr/>
            </a:pPr>
            <a:endParaRPr lang="fr-FR"/>
          </a:p>
        </p:txBody>
      </p:sp>
      <p:sp>
        <p:nvSpPr>
          <p:cNvPr id="4" name="Rectangle 5"/>
          <p:cNvSpPr>
            <a:spLocks noGrp="1" noChangeArrowheads="1"/>
          </p:cNvSpPr>
          <p:nvPr>
            <p:ph type="ftr" sz="quarter" idx="11"/>
          </p:nvPr>
        </p:nvSpPr>
        <p:spPr>
          <a:ln/>
        </p:spPr>
        <p:txBody>
          <a:bodyPr/>
          <a:lstStyle>
            <a:lvl1pPr>
              <a:defRPr/>
            </a:lvl1pPr>
          </a:lstStyle>
          <a:p>
            <a:r>
              <a:rPr lang="en-US" dirty="0" smtClean="0"/>
              <a:t>GEMOC Studio Tutorial </a:t>
            </a:r>
            <a:r>
              <a:rPr lang="mr-IN" dirty="0" smtClean="0"/>
              <a:t>–</a:t>
            </a:r>
            <a:r>
              <a:rPr lang="en-US" dirty="0" smtClean="0"/>
              <a:t> ICSA 2017 </a:t>
            </a:r>
            <a:endParaRPr lang="en-US" dirty="0"/>
          </a:p>
        </p:txBody>
      </p:sp>
      <p:sp>
        <p:nvSpPr>
          <p:cNvPr id="5" name="Rectangle 9"/>
          <p:cNvSpPr>
            <a:spLocks noGrp="1" noChangeArrowheads="1"/>
          </p:cNvSpPr>
          <p:nvPr>
            <p:ph type="sldNum" sz="quarter" idx="12"/>
          </p:nvPr>
        </p:nvSpPr>
        <p:spPr>
          <a:ln/>
        </p:spPr>
        <p:txBody>
          <a:bodyPr/>
          <a:lstStyle>
            <a:lvl1pPr>
              <a:defRPr/>
            </a:lvl1pPr>
          </a:lstStyle>
          <a:p>
            <a:pPr>
              <a:defRPr/>
            </a:pPr>
            <a:r>
              <a:rPr lang="fr-FR"/>
              <a:t>- </a:t>
            </a:r>
            <a:fld id="{B441CF9B-F9C7-4F13-A187-070B8341B968}" type="slidenum">
              <a:rPr lang="fr-FR"/>
              <a:pPr>
                <a:defRPr/>
              </a:pPr>
              <a:t>‹#›</a:t>
            </a:fld>
            <a:endParaRPr lang="fr-F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contenu 2"/>
          <p:cNvSpPr>
            <a:spLocks noGrp="1"/>
          </p:cNvSpPr>
          <p:nvPr>
            <p:ph sz="half" idx="1"/>
          </p:nvPr>
        </p:nvSpPr>
        <p:spPr>
          <a:xfrm>
            <a:off x="1349376" y="1844676"/>
            <a:ext cx="3694113" cy="46132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contenu 3"/>
          <p:cNvSpPr>
            <a:spLocks noGrp="1"/>
          </p:cNvSpPr>
          <p:nvPr>
            <p:ph sz="half" idx="2"/>
          </p:nvPr>
        </p:nvSpPr>
        <p:spPr>
          <a:xfrm>
            <a:off x="5195888" y="1844676"/>
            <a:ext cx="3694112" cy="46132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7" name="Rectangle 10"/>
          <p:cNvSpPr>
            <a:spLocks noGrp="1" noChangeArrowheads="1"/>
          </p:cNvSpPr>
          <p:nvPr>
            <p:ph type="sldNum" sz="quarter" idx="12"/>
          </p:nvPr>
        </p:nvSpPr>
        <p:spPr>
          <a:ln/>
        </p:spPr>
        <p:txBody>
          <a:bodyPr/>
          <a:lstStyle>
            <a:lvl1pPr>
              <a:defRPr/>
            </a:lvl1pPr>
          </a:lstStyle>
          <a:p>
            <a:pPr>
              <a:defRPr/>
            </a:pPr>
            <a:r>
              <a:rPr lang="fr-FR"/>
              <a:t>- </a:t>
            </a:r>
            <a:fld id="{5110FDAA-0935-476E-BE17-36976A8636A6}" type="slidenum">
              <a:rPr lang="fr-FR"/>
              <a:pPr>
                <a:defRPr/>
              </a:pPr>
              <a:t>‹#›</a:t>
            </a:fld>
            <a:endParaRPr lang="fr-F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fr-FR"/>
          </a:p>
        </p:txBody>
      </p:sp>
      <p:sp>
        <p:nvSpPr>
          <p:cNvPr id="3" name="Rectangle 5"/>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4" name="Rectangle 9"/>
          <p:cNvSpPr>
            <a:spLocks noGrp="1" noChangeArrowheads="1"/>
          </p:cNvSpPr>
          <p:nvPr>
            <p:ph type="sldNum" sz="quarter" idx="12"/>
          </p:nvPr>
        </p:nvSpPr>
        <p:spPr>
          <a:ln/>
        </p:spPr>
        <p:txBody>
          <a:bodyPr/>
          <a:lstStyle>
            <a:lvl1pPr>
              <a:defRPr/>
            </a:lvl1pPr>
          </a:lstStyle>
          <a:p>
            <a:pPr>
              <a:defRPr/>
            </a:pPr>
            <a:r>
              <a:rPr lang="fr-FR"/>
              <a:t>- </a:t>
            </a:r>
            <a:fld id="{2B9C11B5-B8CD-4D0C-AEC7-7712CE04AF74}" type="slidenum">
              <a:rPr lang="fr-FR"/>
              <a:pPr>
                <a:defRPr/>
              </a:pPr>
              <a:t>‹#›</a:t>
            </a:fld>
            <a:endParaRPr lang="fr-F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2_titre et contenu">
    <p:bg>
      <p:bgRef idx="1001">
        <a:schemeClr val="bg1"/>
      </p:bgRef>
    </p:bg>
    <p:spTree>
      <p:nvGrpSpPr>
        <p:cNvPr id="1" name=""/>
        <p:cNvGrpSpPr/>
        <p:nvPr/>
      </p:nvGrpSpPr>
      <p:grpSpPr>
        <a:xfrm>
          <a:off x="0" y="0"/>
          <a:ext cx="0" cy="0"/>
          <a:chOff x="0" y="0"/>
          <a:chExt cx="0" cy="0"/>
        </a:xfrm>
      </p:grpSpPr>
      <p:sp>
        <p:nvSpPr>
          <p:cNvPr id="2" name="Titre 1"/>
          <p:cNvSpPr>
            <a:spLocks noGrp="1"/>
          </p:cNvSpPr>
          <p:nvPr>
            <p:ph type="title"/>
          </p:nvPr>
        </p:nvSpPr>
        <p:spPr>
          <a:xfrm>
            <a:off x="323528" y="116632"/>
            <a:ext cx="8568952" cy="648072"/>
          </a:xfrm>
        </p:spPr>
        <p:txBody>
          <a:bodyPr/>
          <a:lstStyle>
            <a:lvl1pPr>
              <a:defRPr sz="2800"/>
            </a:lvl1pPr>
          </a:lstStyle>
          <a:p>
            <a:r>
              <a:rPr lang="fr-FR" dirty="0" smtClean="0"/>
              <a:t>Cliquez et modifiez le titre</a:t>
            </a:r>
            <a:endParaRPr lang="fr-FR" dirty="0"/>
          </a:p>
        </p:txBody>
      </p:sp>
      <p:sp>
        <p:nvSpPr>
          <p:cNvPr id="4" name="Rectangle 4"/>
          <p:cNvSpPr>
            <a:spLocks noGrp="1" noChangeArrowheads="1"/>
          </p:cNvSpPr>
          <p:nvPr>
            <p:ph type="dt" sz="half" idx="14"/>
          </p:nvPr>
        </p:nvSpPr>
        <p:spPr>
          <a:ln/>
        </p:spPr>
        <p:txBody>
          <a:bodyPr/>
          <a:lstStyle>
            <a:lvl1pPr>
              <a:defRPr/>
            </a:lvl1pPr>
          </a:lstStyle>
          <a:p>
            <a:pPr>
              <a:defRPr/>
            </a:pPr>
            <a:endParaRPr lang="fr-FR"/>
          </a:p>
        </p:txBody>
      </p:sp>
      <p:sp>
        <p:nvSpPr>
          <p:cNvPr id="5" name="Rectangle 5"/>
          <p:cNvSpPr>
            <a:spLocks noGrp="1" noChangeArrowheads="1"/>
          </p:cNvSpPr>
          <p:nvPr>
            <p:ph type="ftr" sz="quarter" idx="15"/>
          </p:nvPr>
        </p:nvSpPr>
        <p:spPr>
          <a:ln/>
        </p:spPr>
        <p:txBody>
          <a:bodyPr/>
          <a:lstStyle>
            <a:lvl1pPr>
              <a:defRPr/>
            </a:lvl1pPr>
          </a:lstStyle>
          <a:p>
            <a:r>
              <a:rPr lang="en-US" dirty="0" smtClean="0"/>
              <a:t>GEMOC Studio Tutorial </a:t>
            </a:r>
            <a:r>
              <a:rPr lang="mr-IN" dirty="0" smtClean="0"/>
              <a:t>–</a:t>
            </a:r>
            <a:r>
              <a:rPr lang="en-US" dirty="0" smtClean="0"/>
              <a:t> ICSA 2017 </a:t>
            </a:r>
            <a:endParaRPr lang="en-US" dirty="0"/>
          </a:p>
        </p:txBody>
      </p:sp>
      <p:sp>
        <p:nvSpPr>
          <p:cNvPr id="6" name="Rectangle 9"/>
          <p:cNvSpPr>
            <a:spLocks noGrp="1" noChangeArrowheads="1"/>
          </p:cNvSpPr>
          <p:nvPr>
            <p:ph type="sldNum" sz="quarter" idx="16"/>
          </p:nvPr>
        </p:nvSpPr>
        <p:spPr>
          <a:ln/>
        </p:spPr>
        <p:txBody>
          <a:bodyPr/>
          <a:lstStyle>
            <a:lvl1pPr>
              <a:defRPr/>
            </a:lvl1pPr>
          </a:lstStyle>
          <a:p>
            <a:pPr>
              <a:defRPr/>
            </a:pPr>
            <a:r>
              <a:rPr lang="fr-FR"/>
              <a:t>- </a:t>
            </a:r>
            <a:fld id="{CCD8A327-4A42-4F42-8894-A6F43B7F265B}" type="slidenum">
              <a:rPr lang="fr-FR"/>
              <a:pPr>
                <a:defRPr/>
              </a:pPr>
              <a:t>‹#›</a:t>
            </a:fld>
            <a:endParaRPr lang="fr-FR"/>
          </a:p>
        </p:txBody>
      </p:sp>
      <p:sp>
        <p:nvSpPr>
          <p:cNvPr id="8" name="Espace réservé du contenu 2"/>
          <p:cNvSpPr>
            <a:spLocks noGrp="1"/>
          </p:cNvSpPr>
          <p:nvPr>
            <p:ph idx="1"/>
          </p:nvPr>
        </p:nvSpPr>
        <p:spPr>
          <a:xfrm>
            <a:off x="467544" y="1196752"/>
            <a:ext cx="8280920" cy="4896544"/>
          </a:xfrm>
          <a:prstGeom prst="rect">
            <a:avLst/>
          </a:prstGeom>
        </p:spPr>
        <p:txBody>
          <a:bodyPr lIns="91425" tIns="45713" rIns="91425" bIns="45713"/>
          <a:lstStyle>
            <a:lvl1pPr algn="l" defTabSz="199995" rtl="0" fontAlgn="base">
              <a:lnSpc>
                <a:spcPct val="170000"/>
              </a:lnSpc>
              <a:spcBef>
                <a:spcPct val="0"/>
              </a:spcBef>
              <a:spcAft>
                <a:spcPct val="0"/>
              </a:spcAft>
              <a:buClr>
                <a:srgbClr val="FF0000"/>
              </a:buClr>
              <a:buFontTx/>
              <a:buNone/>
              <a:defRPr lang="fr-FR" sz="2200" dirty="0" smtClean="0">
                <a:solidFill>
                  <a:schemeClr val="tx2"/>
                </a:solidFill>
                <a:latin typeface="+mn-lt"/>
                <a:ea typeface="+mn-ea"/>
                <a:cs typeface="+mn-cs"/>
              </a:defRPr>
            </a:lvl1pPr>
            <a:lvl2pPr marL="361893" indent="352371">
              <a:buFont typeface="Arial" pitchFamily="34" charset="0"/>
              <a:buChar char="•"/>
              <a:defRPr sz="2200"/>
            </a:lvl2pPr>
            <a:lvl3pPr marL="1076160" indent="361893">
              <a:buFont typeface="Arial" pitchFamily="34" charset="0"/>
              <a:buNone/>
              <a:defRPr sz="2000"/>
            </a:lvl3pPr>
            <a:lvl4pPr marL="1438055" indent="371418">
              <a:buFont typeface="Arial" pitchFamily="34" charset="0"/>
              <a:buNone/>
              <a:defRPr lang="fr-FR" sz="1800" dirty="0" smtClean="0">
                <a:solidFill>
                  <a:schemeClr val="tx2"/>
                </a:solidFill>
                <a:latin typeface="+mn-lt"/>
                <a:ea typeface="ＭＳ Ｐゴシック" pitchFamily="23" charset="-128"/>
                <a:cs typeface="+mn-cs"/>
              </a:defRPr>
            </a:lvl4pPr>
            <a:lvl5pPr marL="1790425" indent="361893">
              <a:buFont typeface="Arial" pitchFamily="34" charset="0"/>
              <a:buNone/>
              <a:defRPr sz="1600"/>
            </a:lvl5pPr>
          </a:lstStyle>
          <a:p>
            <a:pPr lvl="0"/>
            <a:r>
              <a:rPr lang="fr-FR" dirty="0" smtClean="0"/>
              <a:t>Cliquez pour modifier les styles du texte du masque</a:t>
            </a:r>
          </a:p>
          <a:p>
            <a:pPr lvl="1"/>
            <a:r>
              <a:rPr lang="fr-FR" dirty="0" smtClean="0"/>
              <a:t>Liste</a:t>
            </a:r>
          </a:p>
          <a:p>
            <a:pPr lvl="1"/>
            <a:r>
              <a:rPr lang="fr-FR" dirty="0" smtClean="0"/>
              <a:t>…</a:t>
            </a:r>
          </a:p>
          <a:p>
            <a:pPr lvl="1"/>
            <a:endParaRPr lang="fr-FR" dirty="0" smtClean="0"/>
          </a:p>
          <a:p>
            <a:pPr lvl="2"/>
            <a:r>
              <a:rPr lang="fr-FR" dirty="0" smtClean="0"/>
              <a:t> </a:t>
            </a:r>
            <a:endParaRPr lang="fr-FR" dirty="0"/>
          </a:p>
        </p:txBody>
      </p:sp>
    </p:spTree>
    <p:extLst>
      <p:ext uri="{BB962C8B-B14F-4D97-AF65-F5344CB8AC3E}">
        <p14:creationId xmlns:p14="http://schemas.microsoft.com/office/powerpoint/2010/main" val="999668226"/>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pic>
        <p:nvPicPr>
          <p:cNvPr id="4" name="Picture 7"/>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0" y="0"/>
            <a:ext cx="9144000" cy="6858000"/>
          </a:xfrm>
          <a:prstGeom prst="rect">
            <a:avLst/>
          </a:prstGeom>
          <a:noFill/>
          <a:ln w="9525">
            <a:noFill/>
            <a:miter lim="800000"/>
            <a:headEnd/>
            <a:tailEnd/>
          </a:ln>
        </p:spPr>
      </p:pic>
      <p:sp>
        <p:nvSpPr>
          <p:cNvPr id="12292" name="Rectangle 4"/>
          <p:cNvSpPr>
            <a:spLocks noGrp="1" noChangeArrowheads="1"/>
          </p:cNvSpPr>
          <p:nvPr>
            <p:ph type="ctrTitle"/>
          </p:nvPr>
        </p:nvSpPr>
        <p:spPr bwMode="white">
          <a:xfrm>
            <a:off x="1349375" y="3429003"/>
            <a:ext cx="7486650" cy="696913"/>
          </a:xfrm>
        </p:spPr>
        <p:txBody>
          <a:bodyPr anchor="b"/>
          <a:lstStyle>
            <a:lvl1pPr>
              <a:defRPr sz="3300">
                <a:solidFill>
                  <a:schemeClr val="bg1"/>
                </a:solidFill>
              </a:defRPr>
            </a:lvl1pPr>
          </a:lstStyle>
          <a:p>
            <a:pPr lvl="0"/>
            <a:r>
              <a:rPr lang="fr-FR" noProof="0" smtClean="0"/>
              <a:t>Cliquez pour modifier le style du titre</a:t>
            </a:r>
          </a:p>
        </p:txBody>
      </p:sp>
      <p:sp>
        <p:nvSpPr>
          <p:cNvPr id="12293" name="Rectangle 5"/>
          <p:cNvSpPr>
            <a:spLocks noGrp="1" noChangeArrowheads="1"/>
          </p:cNvSpPr>
          <p:nvPr>
            <p:ph type="subTitle" idx="1"/>
          </p:nvPr>
        </p:nvSpPr>
        <p:spPr bwMode="white">
          <a:xfrm>
            <a:off x="1349375" y="4191000"/>
            <a:ext cx="7486650" cy="2209800"/>
          </a:xfrm>
          <a:prstGeom prst="rect">
            <a:avLst/>
          </a:prstGeom>
        </p:spPr>
        <p:txBody>
          <a:bodyPr lIns="0" tIns="0" rIns="0" bIns="0"/>
          <a:lstStyle>
            <a:lvl1pPr marL="0" indent="0">
              <a:lnSpc>
                <a:spcPct val="100000"/>
              </a:lnSpc>
              <a:buNone/>
              <a:tabLst>
                <a:tab pos="0" algn="l"/>
              </a:tabLst>
              <a:defRPr sz="2300" b="1">
                <a:solidFill>
                  <a:schemeClr val="bg1"/>
                </a:solidFill>
              </a:defRPr>
            </a:lvl1pPr>
          </a:lstStyle>
          <a:p>
            <a:pPr lvl="0"/>
            <a:r>
              <a:rPr lang="fr-FR" noProof="0" dirty="0" smtClean="0"/>
              <a:t>Cliquez pour modifier le style des sous-titres du masque</a:t>
            </a:r>
          </a:p>
        </p:txBody>
      </p:sp>
      <p:sp>
        <p:nvSpPr>
          <p:cNvPr id="6" name="Rectangle 6"/>
          <p:cNvSpPr>
            <a:spLocks noGrp="1" noChangeArrowheads="1"/>
          </p:cNvSpPr>
          <p:nvPr>
            <p:ph type="dt" sz="half" idx="11"/>
          </p:nvPr>
        </p:nvSpPr>
        <p:spPr bwMode="gray">
          <a:xfrm>
            <a:off x="6578603" y="6488113"/>
            <a:ext cx="2011363" cy="273050"/>
          </a:xfrm>
        </p:spPr>
        <p:txBody>
          <a:bodyPr/>
          <a:lstStyle>
            <a:lvl1pPr>
              <a:defRPr>
                <a:solidFill>
                  <a:schemeClr val="tx2"/>
                </a:solidFill>
              </a:defRPr>
            </a:lvl1pPr>
          </a:lstStyle>
          <a:p>
            <a:pPr>
              <a:defRPr/>
            </a:pPr>
            <a:endParaRPr lang="fr-FR" dirty="0"/>
          </a:p>
        </p:txBody>
      </p:sp>
      <p:sp>
        <p:nvSpPr>
          <p:cNvPr id="7" name="Rectangle 8"/>
          <p:cNvSpPr>
            <a:spLocks noGrp="1" noChangeArrowheads="1"/>
          </p:cNvSpPr>
          <p:nvPr>
            <p:ph type="sldNum" sz="quarter" idx="12"/>
          </p:nvPr>
        </p:nvSpPr>
        <p:spPr bwMode="gray"/>
        <p:txBody>
          <a:bodyPr/>
          <a:lstStyle>
            <a:lvl1pPr>
              <a:defRPr>
                <a:solidFill>
                  <a:schemeClr val="tx2"/>
                </a:solidFill>
              </a:defRPr>
            </a:lvl1pPr>
          </a:lstStyle>
          <a:p>
            <a:pPr>
              <a:defRPr/>
            </a:pPr>
            <a:r>
              <a:rPr lang="fr-FR"/>
              <a:t>- </a:t>
            </a:r>
            <a:fld id="{04CD2330-D827-4275-B56B-3C2F2C7D8156}" type="slidenum">
              <a:rPr lang="fr-FR"/>
              <a:pPr>
                <a:defRPr/>
              </a:pPr>
              <a:t>‹#›</a:t>
            </a:fld>
            <a:endParaRPr lang="fr-FR"/>
          </a:p>
        </p:txBody>
      </p:sp>
    </p:spTree>
  </p:cSld>
  <p:clrMapOvr>
    <a:masterClrMapping/>
  </p:clrMapOvr>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2_titre et contenu">
    <p:bg>
      <p:bgRef idx="1001">
        <a:schemeClr val="bg1"/>
      </p:bgRef>
    </p:bg>
    <p:spTree>
      <p:nvGrpSpPr>
        <p:cNvPr id="1" name=""/>
        <p:cNvGrpSpPr/>
        <p:nvPr/>
      </p:nvGrpSpPr>
      <p:grpSpPr>
        <a:xfrm>
          <a:off x="0" y="0"/>
          <a:ext cx="0" cy="0"/>
          <a:chOff x="0" y="0"/>
          <a:chExt cx="0" cy="0"/>
        </a:xfrm>
      </p:grpSpPr>
      <p:sp>
        <p:nvSpPr>
          <p:cNvPr id="2" name="Titre 1"/>
          <p:cNvSpPr>
            <a:spLocks noGrp="1"/>
          </p:cNvSpPr>
          <p:nvPr>
            <p:ph type="title"/>
          </p:nvPr>
        </p:nvSpPr>
        <p:spPr>
          <a:xfrm>
            <a:off x="323528" y="116632"/>
            <a:ext cx="8568952" cy="648072"/>
          </a:xfrm>
        </p:spPr>
        <p:txBody>
          <a:bodyPr/>
          <a:lstStyle>
            <a:lvl1pPr>
              <a:defRPr sz="2800"/>
            </a:lvl1pPr>
          </a:lstStyle>
          <a:p>
            <a:r>
              <a:rPr lang="fr-FR" dirty="0" smtClean="0"/>
              <a:t>Cliquez et modifiez le titre</a:t>
            </a:r>
            <a:endParaRPr lang="fr-FR" dirty="0"/>
          </a:p>
        </p:txBody>
      </p:sp>
      <p:sp>
        <p:nvSpPr>
          <p:cNvPr id="4" name="Rectangle 4"/>
          <p:cNvSpPr>
            <a:spLocks noGrp="1" noChangeArrowheads="1"/>
          </p:cNvSpPr>
          <p:nvPr>
            <p:ph type="dt" sz="half" idx="14"/>
          </p:nvPr>
        </p:nvSpPr>
        <p:spPr>
          <a:ln/>
        </p:spPr>
        <p:txBody>
          <a:bodyPr/>
          <a:lstStyle>
            <a:lvl1pPr>
              <a:defRPr/>
            </a:lvl1pPr>
          </a:lstStyle>
          <a:p>
            <a:pPr>
              <a:defRPr/>
            </a:pPr>
            <a:endParaRPr lang="fr-FR"/>
          </a:p>
        </p:txBody>
      </p:sp>
      <p:sp>
        <p:nvSpPr>
          <p:cNvPr id="5" name="Rectangle 5"/>
          <p:cNvSpPr>
            <a:spLocks noGrp="1" noChangeArrowheads="1"/>
          </p:cNvSpPr>
          <p:nvPr>
            <p:ph type="ftr" sz="quarter" idx="15"/>
          </p:nvPr>
        </p:nvSpPr>
        <p:spPr>
          <a:ln/>
        </p:spPr>
        <p:txBody>
          <a:bodyPr/>
          <a:lstStyle>
            <a:lvl1pPr>
              <a:defRPr/>
            </a:lvl1pPr>
          </a:lstStyle>
          <a:p>
            <a:r>
              <a:rPr lang="en-US" dirty="0" smtClean="0"/>
              <a:t>GEMOC Studio Tutorial </a:t>
            </a:r>
            <a:r>
              <a:rPr lang="mr-IN" dirty="0" smtClean="0"/>
              <a:t>–</a:t>
            </a:r>
            <a:r>
              <a:rPr lang="en-US" dirty="0" smtClean="0"/>
              <a:t> ICSA 2017 </a:t>
            </a:r>
            <a:endParaRPr lang="en-US" dirty="0"/>
          </a:p>
        </p:txBody>
      </p:sp>
      <p:sp>
        <p:nvSpPr>
          <p:cNvPr id="6" name="Rectangle 9"/>
          <p:cNvSpPr>
            <a:spLocks noGrp="1" noChangeArrowheads="1"/>
          </p:cNvSpPr>
          <p:nvPr>
            <p:ph type="sldNum" sz="quarter" idx="16"/>
          </p:nvPr>
        </p:nvSpPr>
        <p:spPr>
          <a:ln/>
        </p:spPr>
        <p:txBody>
          <a:bodyPr/>
          <a:lstStyle>
            <a:lvl1pPr>
              <a:defRPr/>
            </a:lvl1pPr>
          </a:lstStyle>
          <a:p>
            <a:pPr>
              <a:defRPr/>
            </a:pPr>
            <a:r>
              <a:rPr lang="fr-FR"/>
              <a:t>- </a:t>
            </a:r>
            <a:fld id="{CCD8A327-4A42-4F42-8894-A6F43B7F265B}" type="slidenum">
              <a:rPr lang="fr-FR"/>
              <a:pPr>
                <a:defRPr/>
              </a:pPr>
              <a:t>‹#›</a:t>
            </a:fld>
            <a:endParaRPr lang="fr-FR"/>
          </a:p>
        </p:txBody>
      </p:sp>
      <p:sp>
        <p:nvSpPr>
          <p:cNvPr id="8" name="Espace réservé du contenu 2"/>
          <p:cNvSpPr>
            <a:spLocks noGrp="1"/>
          </p:cNvSpPr>
          <p:nvPr>
            <p:ph idx="1"/>
          </p:nvPr>
        </p:nvSpPr>
        <p:spPr>
          <a:xfrm>
            <a:off x="467544" y="1196752"/>
            <a:ext cx="8280920" cy="4896544"/>
          </a:xfrm>
          <a:prstGeom prst="rect">
            <a:avLst/>
          </a:prstGeom>
        </p:spPr>
        <p:txBody>
          <a:bodyPr lIns="91425" tIns="45713" rIns="91425" bIns="45713"/>
          <a:lstStyle>
            <a:lvl1pPr algn="l" defTabSz="199995" rtl="0" fontAlgn="base">
              <a:lnSpc>
                <a:spcPct val="170000"/>
              </a:lnSpc>
              <a:spcBef>
                <a:spcPct val="0"/>
              </a:spcBef>
              <a:spcAft>
                <a:spcPct val="0"/>
              </a:spcAft>
              <a:buClr>
                <a:srgbClr val="FF0000"/>
              </a:buClr>
              <a:buFontTx/>
              <a:buNone/>
              <a:defRPr lang="fr-FR" sz="2200" dirty="0" smtClean="0">
                <a:solidFill>
                  <a:schemeClr val="tx2"/>
                </a:solidFill>
                <a:latin typeface="+mn-lt"/>
                <a:ea typeface="+mn-ea"/>
                <a:cs typeface="+mn-cs"/>
              </a:defRPr>
            </a:lvl1pPr>
            <a:lvl2pPr marL="361893" indent="352371">
              <a:buFont typeface="Arial" pitchFamily="34" charset="0"/>
              <a:buChar char="•"/>
              <a:defRPr sz="2200"/>
            </a:lvl2pPr>
            <a:lvl3pPr marL="1076160" indent="361893">
              <a:buFont typeface="Arial" pitchFamily="34" charset="0"/>
              <a:buNone/>
              <a:defRPr sz="2000"/>
            </a:lvl3pPr>
            <a:lvl4pPr marL="1438055" indent="371418">
              <a:buFont typeface="Arial" pitchFamily="34" charset="0"/>
              <a:buNone/>
              <a:defRPr lang="fr-FR" sz="1800" dirty="0" smtClean="0">
                <a:solidFill>
                  <a:schemeClr val="tx2"/>
                </a:solidFill>
                <a:latin typeface="+mn-lt"/>
                <a:ea typeface="ＭＳ Ｐゴシック" pitchFamily="23" charset="-128"/>
                <a:cs typeface="+mn-cs"/>
              </a:defRPr>
            </a:lvl4pPr>
            <a:lvl5pPr marL="1790425" indent="361893">
              <a:buFont typeface="Arial" pitchFamily="34" charset="0"/>
              <a:buNone/>
              <a:defRPr sz="1600"/>
            </a:lvl5pPr>
          </a:lstStyle>
          <a:p>
            <a:pPr lvl="0"/>
            <a:r>
              <a:rPr lang="fr-FR" dirty="0" smtClean="0"/>
              <a:t>Cliquez pour modifier les styles du texte du masque</a:t>
            </a:r>
          </a:p>
          <a:p>
            <a:pPr lvl="1"/>
            <a:r>
              <a:rPr lang="fr-FR" dirty="0" smtClean="0"/>
              <a:t>Liste</a:t>
            </a:r>
          </a:p>
          <a:p>
            <a:pPr lvl="1"/>
            <a:r>
              <a:rPr lang="fr-FR" dirty="0" smtClean="0"/>
              <a:t>…</a:t>
            </a:r>
          </a:p>
          <a:p>
            <a:pPr lvl="1"/>
            <a:endParaRPr lang="fr-FR" dirty="0" smtClean="0"/>
          </a:p>
          <a:p>
            <a:pPr lvl="2"/>
            <a:r>
              <a:rPr lang="fr-FR" dirty="0" smtClean="0"/>
              <a:t> </a:t>
            </a:r>
            <a:endParaRPr lang="fr-FR" dirty="0"/>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liste à puc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5"/>
          <p:cNvSpPr>
            <a:spLocks noGrp="1" noChangeArrowheads="1"/>
          </p:cNvSpPr>
          <p:nvPr>
            <p:ph type="dt" sz="half" idx="14"/>
          </p:nvPr>
        </p:nvSpPr>
        <p:spPr>
          <a:ln/>
        </p:spPr>
        <p:txBody>
          <a:bodyPr/>
          <a:lstStyle>
            <a:lvl1pPr>
              <a:defRPr/>
            </a:lvl1pPr>
          </a:lstStyle>
          <a:p>
            <a:pPr>
              <a:defRPr/>
            </a:pPr>
            <a:endParaRPr lang="fr-FR"/>
          </a:p>
        </p:txBody>
      </p:sp>
      <p:sp>
        <p:nvSpPr>
          <p:cNvPr id="5" name="Rectangle 6"/>
          <p:cNvSpPr>
            <a:spLocks noGrp="1" noChangeArrowheads="1"/>
          </p:cNvSpPr>
          <p:nvPr>
            <p:ph type="ftr" sz="quarter" idx="15"/>
          </p:nvPr>
        </p:nvSpPr>
        <p:spPr>
          <a:ln/>
        </p:spPr>
        <p:txBody>
          <a:bodyPr/>
          <a:lstStyle>
            <a:lvl1pPr>
              <a:defRPr/>
            </a:lvl1pPr>
          </a:lstStyle>
          <a:p>
            <a:r>
              <a:rPr lang="en-US" dirty="0" smtClean="0"/>
              <a:t>GEMOC Studio Tutorial </a:t>
            </a:r>
            <a:r>
              <a:rPr lang="mr-IN" dirty="0" smtClean="0"/>
              <a:t>–</a:t>
            </a:r>
            <a:r>
              <a:rPr lang="en-US" dirty="0" smtClean="0"/>
              <a:t> ICSA 2017 </a:t>
            </a:r>
            <a:endParaRPr lang="en-US" dirty="0"/>
          </a:p>
        </p:txBody>
      </p:sp>
      <p:sp>
        <p:nvSpPr>
          <p:cNvPr id="6" name="Rectangle 8"/>
          <p:cNvSpPr>
            <a:spLocks noGrp="1" noChangeArrowheads="1"/>
          </p:cNvSpPr>
          <p:nvPr>
            <p:ph type="sldNum" sz="quarter" idx="16"/>
          </p:nvPr>
        </p:nvSpPr>
        <p:spPr>
          <a:ln/>
        </p:spPr>
        <p:txBody>
          <a:bodyPr/>
          <a:lstStyle>
            <a:lvl1pPr>
              <a:defRPr/>
            </a:lvl1pPr>
          </a:lstStyle>
          <a:p>
            <a:pPr>
              <a:defRPr/>
            </a:pPr>
            <a:r>
              <a:rPr lang="fr-FR"/>
              <a:t>- </a:t>
            </a:r>
            <a:fld id="{D1692B77-2069-4621-B853-841C1BA9A1D4}" type="slidenum">
              <a:rPr lang="fr-FR"/>
              <a:pPr>
                <a:defRPr/>
              </a:pPr>
              <a:t>‹#›</a:t>
            </a:fld>
            <a:endParaRPr lang="fr-FR"/>
          </a:p>
        </p:txBody>
      </p:sp>
      <p:sp>
        <p:nvSpPr>
          <p:cNvPr id="8" name="Espace réservé du contenu 2"/>
          <p:cNvSpPr>
            <a:spLocks noGrp="1"/>
          </p:cNvSpPr>
          <p:nvPr>
            <p:ph idx="1"/>
          </p:nvPr>
        </p:nvSpPr>
        <p:spPr>
          <a:xfrm>
            <a:off x="1349375" y="2187575"/>
            <a:ext cx="7540625" cy="4203700"/>
          </a:xfrm>
          <a:prstGeom prst="rect">
            <a:avLst/>
          </a:prstGeom>
        </p:spPr>
        <p:txBody>
          <a:bodyPr lIns="91425" tIns="45713" rIns="91425" bIns="45713"/>
          <a:lstStyle>
            <a:lvl1pPr>
              <a:buClr>
                <a:srgbClr val="FF0000"/>
              </a:buClr>
              <a:defRPr lang="fr-FR" sz="2400" dirty="0" smtClean="0">
                <a:solidFill>
                  <a:schemeClr val="tx2"/>
                </a:solidFill>
                <a:latin typeface="+mn-lt"/>
                <a:ea typeface="+mn-ea"/>
                <a:cs typeface="+mn-cs"/>
              </a:defRPr>
            </a:lvl1pPr>
            <a:lvl2pPr marL="361893" indent="352371">
              <a:buFont typeface="Arial" pitchFamily="34" charset="0"/>
              <a:buChar char=""/>
              <a:defRPr sz="2200"/>
            </a:lvl2pPr>
            <a:lvl3pPr marL="1076160" indent="361893">
              <a:buFont typeface="Arial" pitchFamily="34" charset="0"/>
              <a:buChar char="•"/>
              <a:defRPr sz="2000"/>
            </a:lvl3pPr>
            <a:lvl4pPr marL="1438055" indent="371418">
              <a:defRPr lang="fr-FR" sz="1800" dirty="0" smtClean="0">
                <a:solidFill>
                  <a:schemeClr val="tx2"/>
                </a:solidFill>
                <a:latin typeface="+mn-lt"/>
                <a:ea typeface="ＭＳ Ｐゴシック" pitchFamily="23" charset="-128"/>
                <a:cs typeface="+mn-cs"/>
              </a:defRPr>
            </a:lvl4pPr>
            <a:lvl5pPr marL="1790425" indent="361893">
              <a:defRPr sz="1600"/>
            </a:lvl5pPr>
          </a:lstStyle>
          <a:p>
            <a:pPr lvl="0"/>
            <a:r>
              <a:rPr lang="fr-FR" dirty="0" smtClean="0"/>
              <a:t>Cliquez pour modifier les styles du texte du masque</a:t>
            </a:r>
          </a:p>
          <a:p>
            <a:pPr marL="361893" lvl="1" indent="371418" algn="l" rtl="0" eaLnBrk="0" fontAlgn="base" hangingPunct="0">
              <a:lnSpc>
                <a:spcPct val="125000"/>
              </a:lnSpc>
              <a:spcBef>
                <a:spcPct val="0"/>
              </a:spcBef>
              <a:spcAft>
                <a:spcPct val="0"/>
              </a:spcAft>
              <a:buChar char="–"/>
            </a:pPr>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Tree>
  </p:cSld>
  <p:clrMapOvr>
    <a:masterClrMapping/>
  </p:clrMapOvr>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3"/>
            <a:ext cx="7772400" cy="1362075"/>
          </a:xfrm>
        </p:spPr>
        <p:txBody>
          <a:bodyPr anchor="t"/>
          <a:lstStyle>
            <a:lvl1pPr algn="l">
              <a:defRPr sz="4000" b="1" cap="all"/>
            </a:lvl1pPr>
          </a:lstStyle>
          <a:p>
            <a:r>
              <a:rPr lang="fr-FR" smtClean="0"/>
              <a:t>Cliquez et modifiez le titre</a:t>
            </a:r>
            <a:endParaRPr lang="fr-FR"/>
          </a:p>
        </p:txBody>
      </p:sp>
      <p:sp>
        <p:nvSpPr>
          <p:cNvPr id="3" name="Espace réservé du texte 2"/>
          <p:cNvSpPr>
            <a:spLocks noGrp="1"/>
          </p:cNvSpPr>
          <p:nvPr>
            <p:ph type="body" idx="1"/>
          </p:nvPr>
        </p:nvSpPr>
        <p:spPr>
          <a:xfrm>
            <a:off x="722313" y="2906716"/>
            <a:ext cx="7772400" cy="1500187"/>
          </a:xfrm>
          <a:prstGeom prst="rect">
            <a:avLst/>
          </a:prstGeom>
        </p:spPr>
        <p:txBody>
          <a:bodyPr lIns="91425" tIns="45713" rIns="91425" bIns="45713" anchor="b"/>
          <a:lstStyle>
            <a:lvl1pPr marL="0" indent="0">
              <a:buNone/>
              <a:defRPr sz="2000"/>
            </a:lvl1pPr>
            <a:lvl2pPr marL="457130" indent="0">
              <a:buNone/>
              <a:defRPr sz="1800"/>
            </a:lvl2pPr>
            <a:lvl3pPr marL="914259" indent="0">
              <a:buNone/>
              <a:defRPr sz="1600"/>
            </a:lvl3pPr>
            <a:lvl4pPr marL="1371390" indent="0">
              <a:buNone/>
              <a:defRPr sz="1400"/>
            </a:lvl4pPr>
            <a:lvl5pPr marL="1828519" indent="0">
              <a:buNone/>
              <a:defRPr sz="1400"/>
            </a:lvl5pPr>
            <a:lvl6pPr marL="2285649" indent="0">
              <a:buNone/>
              <a:defRPr sz="1400"/>
            </a:lvl6pPr>
            <a:lvl7pPr marL="2742780" indent="0">
              <a:buNone/>
              <a:defRPr sz="1400"/>
            </a:lvl7pPr>
            <a:lvl8pPr marL="3199908" indent="0">
              <a:buNone/>
              <a:defRPr sz="1400"/>
            </a:lvl8pPr>
            <a:lvl9pPr marL="3657039" indent="0">
              <a:buNone/>
              <a:defRPr sz="1400"/>
            </a:lvl9pPr>
          </a:lstStyle>
          <a:p>
            <a:pPr lvl="0"/>
            <a:r>
              <a:rPr lang="fr-FR" smtClean="0"/>
              <a:t>Cliquez pour modifier les styles du texte du masque</a:t>
            </a: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r>
              <a:rPr lang="en-US" dirty="0" smtClean="0"/>
              <a:t>GEMOC Studio Tutorial </a:t>
            </a:r>
            <a:r>
              <a:rPr lang="mr-IN" dirty="0" smtClean="0"/>
              <a:t>–</a:t>
            </a:r>
            <a:r>
              <a:rPr lang="en-US" dirty="0" smtClean="0"/>
              <a:t> ICSA 2017 </a:t>
            </a:r>
            <a:endParaRPr lang="en-US" dirty="0"/>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9509B585-7D53-430F-9A38-89F42C58FA25}" type="slidenum">
              <a:rPr lang="fr-FR"/>
              <a:pPr>
                <a:defRPr/>
              </a:pPr>
              <a:t>‹#›</a:t>
            </a:fld>
            <a:endParaRPr lang="fr-FR"/>
          </a:p>
        </p:txBody>
      </p:sp>
    </p:spTree>
  </p:cSld>
  <p:clrMapOvr>
    <a:masterClrMapping/>
  </p:clrMapOvr>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r>
              <a:rPr lang="en-US" dirty="0" smtClean="0"/>
              <a:t>GEMOC Studio Tutorial </a:t>
            </a:r>
            <a:r>
              <a:rPr lang="mr-IN" dirty="0" smtClean="0"/>
              <a:t>–</a:t>
            </a:r>
            <a:r>
              <a:rPr lang="en-US" dirty="0" smtClean="0"/>
              <a:t> ICSA 2017 </a:t>
            </a:r>
            <a:endParaRPr lang="en-US" dirty="0"/>
          </a:p>
        </p:txBody>
      </p:sp>
      <p:sp>
        <p:nvSpPr>
          <p:cNvPr id="7" name="Rectangle 8"/>
          <p:cNvSpPr>
            <a:spLocks noGrp="1" noChangeArrowheads="1"/>
          </p:cNvSpPr>
          <p:nvPr>
            <p:ph type="sldNum" sz="quarter" idx="12"/>
          </p:nvPr>
        </p:nvSpPr>
        <p:spPr>
          <a:ln/>
        </p:spPr>
        <p:txBody>
          <a:bodyPr/>
          <a:lstStyle>
            <a:lvl1pPr>
              <a:defRPr/>
            </a:lvl1pPr>
          </a:lstStyle>
          <a:p>
            <a:pPr>
              <a:defRPr/>
            </a:pPr>
            <a:r>
              <a:rPr lang="fr-FR"/>
              <a:t>- </a:t>
            </a:r>
            <a:fld id="{F3041399-0EDF-4ABD-9D0D-CF334CF34D2A}" type="slidenum">
              <a:rPr lang="fr-FR"/>
              <a:pPr>
                <a:defRPr/>
              </a:pPr>
              <a:t>‹#›</a:t>
            </a:fld>
            <a:endParaRPr lang="fr-FR"/>
          </a:p>
        </p:txBody>
      </p:sp>
      <p:sp>
        <p:nvSpPr>
          <p:cNvPr id="10" name="Espace réservé du contenu 2"/>
          <p:cNvSpPr>
            <a:spLocks noGrp="1"/>
          </p:cNvSpPr>
          <p:nvPr>
            <p:ph sz="half" idx="1"/>
          </p:nvPr>
        </p:nvSpPr>
        <p:spPr>
          <a:xfrm>
            <a:off x="1349376" y="1673225"/>
            <a:ext cx="3694113" cy="4746625"/>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1" name="Espace réservé du contenu 2"/>
          <p:cNvSpPr>
            <a:spLocks noGrp="1"/>
          </p:cNvSpPr>
          <p:nvPr>
            <p:ph sz="half" idx="13"/>
          </p:nvPr>
        </p:nvSpPr>
        <p:spPr>
          <a:xfrm>
            <a:off x="5130800" y="1673225"/>
            <a:ext cx="3694113" cy="4746625"/>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1143000"/>
          </a:xfrm>
        </p:spPr>
        <p:txBody>
          <a:bodyPr/>
          <a:lstStyle>
            <a:lvl1pPr>
              <a:defRPr/>
            </a:lvl1pPr>
          </a:lstStyle>
          <a:p>
            <a:r>
              <a:rPr lang="fr-FR" dirty="0" smtClean="0"/>
              <a:t>Cliquez et modifiez le titre</a:t>
            </a:r>
            <a:endParaRPr lang="fr-FR" dirty="0"/>
          </a:p>
        </p:txBody>
      </p:sp>
      <p:sp>
        <p:nvSpPr>
          <p:cNvPr id="3" name="Espace réservé du texte 2"/>
          <p:cNvSpPr>
            <a:spLocks noGrp="1"/>
          </p:cNvSpPr>
          <p:nvPr>
            <p:ph type="body" idx="1"/>
          </p:nvPr>
        </p:nvSpPr>
        <p:spPr>
          <a:xfrm>
            <a:off x="531812" y="1414130"/>
            <a:ext cx="4040188" cy="524770"/>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dirty="0" smtClean="0"/>
              <a:t>Cliquez pour modifier les styles du texte du masque</a:t>
            </a:r>
          </a:p>
        </p:txBody>
      </p:sp>
      <p:sp>
        <p:nvSpPr>
          <p:cNvPr id="5" name="Espace réservé du texte 4"/>
          <p:cNvSpPr>
            <a:spLocks noGrp="1"/>
          </p:cNvSpPr>
          <p:nvPr>
            <p:ph type="body" sz="quarter" idx="3"/>
          </p:nvPr>
        </p:nvSpPr>
        <p:spPr>
          <a:xfrm>
            <a:off x="4572001" y="1328636"/>
            <a:ext cx="4041775" cy="639762"/>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dirty="0" smtClean="0"/>
              <a:t>Cliquez pour modifier les styles du texte du masque</a:t>
            </a:r>
          </a:p>
        </p:txBody>
      </p:sp>
      <p:sp>
        <p:nvSpPr>
          <p:cNvPr id="7" name="Rectangle 5"/>
          <p:cNvSpPr>
            <a:spLocks noGrp="1" noChangeArrowheads="1"/>
          </p:cNvSpPr>
          <p:nvPr>
            <p:ph type="dt" sz="half" idx="10"/>
          </p:nvPr>
        </p:nvSpPr>
        <p:spPr>
          <a:ln/>
        </p:spPr>
        <p:txBody>
          <a:bodyPr/>
          <a:lstStyle>
            <a:lvl1pPr>
              <a:defRPr/>
            </a:lvl1pPr>
          </a:lstStyle>
          <a:p>
            <a:pPr>
              <a:defRPr/>
            </a:pPr>
            <a:endParaRPr lang="fr-FR"/>
          </a:p>
        </p:txBody>
      </p:sp>
      <p:sp>
        <p:nvSpPr>
          <p:cNvPr id="8" name="Rectangle 6"/>
          <p:cNvSpPr>
            <a:spLocks noGrp="1" noChangeArrowheads="1"/>
          </p:cNvSpPr>
          <p:nvPr>
            <p:ph type="ftr" sz="quarter" idx="11"/>
          </p:nvPr>
        </p:nvSpPr>
        <p:spPr>
          <a:ln/>
        </p:spPr>
        <p:txBody>
          <a:bodyPr/>
          <a:lstStyle>
            <a:lvl1pPr>
              <a:defRPr/>
            </a:lvl1pPr>
          </a:lstStyle>
          <a:p>
            <a:r>
              <a:rPr lang="en-US" dirty="0" smtClean="0"/>
              <a:t>GEMOC Studio Tutorial </a:t>
            </a:r>
            <a:r>
              <a:rPr lang="mr-IN" dirty="0" smtClean="0"/>
              <a:t>–</a:t>
            </a:r>
            <a:r>
              <a:rPr lang="en-US" dirty="0" smtClean="0"/>
              <a:t> ICSA 2017 </a:t>
            </a:r>
            <a:endParaRPr lang="en-US" dirty="0"/>
          </a:p>
        </p:txBody>
      </p:sp>
      <p:sp>
        <p:nvSpPr>
          <p:cNvPr id="9" name="Rectangle 8"/>
          <p:cNvSpPr>
            <a:spLocks noGrp="1" noChangeArrowheads="1"/>
          </p:cNvSpPr>
          <p:nvPr>
            <p:ph type="sldNum" sz="quarter" idx="12"/>
          </p:nvPr>
        </p:nvSpPr>
        <p:spPr>
          <a:ln/>
        </p:spPr>
        <p:txBody>
          <a:bodyPr/>
          <a:lstStyle>
            <a:lvl1pPr>
              <a:defRPr/>
            </a:lvl1pPr>
          </a:lstStyle>
          <a:p>
            <a:pPr>
              <a:defRPr/>
            </a:pPr>
            <a:r>
              <a:rPr lang="fr-FR"/>
              <a:t>- </a:t>
            </a:r>
            <a:fld id="{E1002F39-67E2-462D-B2E2-885EF809330C}" type="slidenum">
              <a:rPr lang="fr-FR"/>
              <a:pPr>
                <a:defRPr/>
              </a:pPr>
              <a:t>‹#›</a:t>
            </a:fld>
            <a:endParaRPr lang="fr-FR"/>
          </a:p>
        </p:txBody>
      </p:sp>
      <p:sp>
        <p:nvSpPr>
          <p:cNvPr id="12" name="Espace réservé du contenu 2"/>
          <p:cNvSpPr>
            <a:spLocks noGrp="1"/>
          </p:cNvSpPr>
          <p:nvPr>
            <p:ph sz="half" idx="13"/>
          </p:nvPr>
        </p:nvSpPr>
        <p:spPr>
          <a:xfrm>
            <a:off x="530668" y="1662593"/>
            <a:ext cx="4041332" cy="4746625"/>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3" name="Espace réservé du contenu 2"/>
          <p:cNvSpPr>
            <a:spLocks noGrp="1"/>
          </p:cNvSpPr>
          <p:nvPr>
            <p:ph sz="half" idx="14"/>
          </p:nvPr>
        </p:nvSpPr>
        <p:spPr>
          <a:xfrm>
            <a:off x="4572003" y="1673225"/>
            <a:ext cx="4252913" cy="4746625"/>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Rectangle 5"/>
          <p:cNvSpPr>
            <a:spLocks noGrp="1" noChangeArrowheads="1"/>
          </p:cNvSpPr>
          <p:nvPr>
            <p:ph type="dt" sz="half" idx="10"/>
          </p:nvPr>
        </p:nvSpPr>
        <p:spPr>
          <a:ln/>
        </p:spPr>
        <p:txBody>
          <a:bodyPr/>
          <a:lstStyle>
            <a:lvl1pPr>
              <a:defRPr/>
            </a:lvl1pPr>
          </a:lstStyle>
          <a:p>
            <a:pPr>
              <a:defRPr/>
            </a:pPr>
            <a:endParaRPr lang="fr-FR"/>
          </a:p>
        </p:txBody>
      </p:sp>
      <p:sp>
        <p:nvSpPr>
          <p:cNvPr id="4" name="Rectangle 6"/>
          <p:cNvSpPr>
            <a:spLocks noGrp="1" noChangeArrowheads="1"/>
          </p:cNvSpPr>
          <p:nvPr>
            <p:ph type="ftr" sz="quarter" idx="11"/>
          </p:nvPr>
        </p:nvSpPr>
        <p:spPr>
          <a:ln/>
        </p:spPr>
        <p:txBody>
          <a:bodyPr/>
          <a:lstStyle>
            <a:lvl1pPr>
              <a:defRPr/>
            </a:lvl1pPr>
          </a:lstStyle>
          <a:p>
            <a:r>
              <a:rPr lang="en-US" dirty="0" smtClean="0"/>
              <a:t>GEMOC Studio Tutorial </a:t>
            </a:r>
            <a:r>
              <a:rPr lang="mr-IN" dirty="0" smtClean="0"/>
              <a:t>–</a:t>
            </a:r>
            <a:r>
              <a:rPr lang="en-US" dirty="0" smtClean="0"/>
              <a:t> ICSA 2017 </a:t>
            </a:r>
            <a:endParaRPr lang="en-US" dirty="0"/>
          </a:p>
        </p:txBody>
      </p:sp>
      <p:sp>
        <p:nvSpPr>
          <p:cNvPr id="5" name="Rectangle 8"/>
          <p:cNvSpPr>
            <a:spLocks noGrp="1" noChangeArrowheads="1"/>
          </p:cNvSpPr>
          <p:nvPr>
            <p:ph type="sldNum" sz="quarter" idx="12"/>
          </p:nvPr>
        </p:nvSpPr>
        <p:spPr>
          <a:ln/>
        </p:spPr>
        <p:txBody>
          <a:bodyPr/>
          <a:lstStyle>
            <a:lvl1pPr>
              <a:defRPr/>
            </a:lvl1pPr>
          </a:lstStyle>
          <a:p>
            <a:pPr>
              <a:defRPr/>
            </a:pPr>
            <a:r>
              <a:rPr lang="fr-FR"/>
              <a:t>- </a:t>
            </a:r>
            <a:fld id="{A185EBDD-F33F-4741-8A5B-CA72F64F1F56}" type="slidenum">
              <a:rPr lang="fr-FR"/>
              <a:pPr>
                <a:defRPr/>
              </a:pPr>
              <a:t>‹#›</a:t>
            </a:fld>
            <a:endParaRPr lang="fr-F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endParaRPr lang="fr-FR"/>
          </a:p>
        </p:txBody>
      </p:sp>
      <p:sp>
        <p:nvSpPr>
          <p:cNvPr id="3" name="Rectangle 6"/>
          <p:cNvSpPr>
            <a:spLocks noGrp="1" noChangeArrowheads="1"/>
          </p:cNvSpPr>
          <p:nvPr>
            <p:ph type="ftr" sz="quarter" idx="11"/>
          </p:nvPr>
        </p:nvSpPr>
        <p:spPr>
          <a:ln/>
        </p:spPr>
        <p:txBody>
          <a:bodyPr/>
          <a:lstStyle>
            <a:lvl1pPr>
              <a:defRPr/>
            </a:lvl1pPr>
          </a:lstStyle>
          <a:p>
            <a:r>
              <a:rPr lang="en-US" dirty="0" smtClean="0"/>
              <a:t>GEMOC Studio Tutorial </a:t>
            </a:r>
            <a:r>
              <a:rPr lang="mr-IN" dirty="0" smtClean="0"/>
              <a:t>–</a:t>
            </a:r>
            <a:r>
              <a:rPr lang="en-US" dirty="0" smtClean="0"/>
              <a:t> ICSA 2017 </a:t>
            </a:r>
            <a:endParaRPr lang="en-US" dirty="0"/>
          </a:p>
        </p:txBody>
      </p:sp>
      <p:sp>
        <p:nvSpPr>
          <p:cNvPr id="4" name="Rectangle 8"/>
          <p:cNvSpPr>
            <a:spLocks noGrp="1" noChangeArrowheads="1"/>
          </p:cNvSpPr>
          <p:nvPr>
            <p:ph type="sldNum" sz="quarter" idx="12"/>
          </p:nvPr>
        </p:nvSpPr>
        <p:spPr>
          <a:ln/>
        </p:spPr>
        <p:txBody>
          <a:bodyPr/>
          <a:lstStyle>
            <a:lvl1pPr>
              <a:defRPr/>
            </a:lvl1pPr>
          </a:lstStyle>
          <a:p>
            <a:pPr>
              <a:defRPr/>
            </a:pPr>
            <a:r>
              <a:rPr lang="fr-FR"/>
              <a:t>- </a:t>
            </a:r>
            <a:fld id="{B1C3CE58-3CC9-4F2B-AF61-4E01516572BD}" type="slidenum">
              <a:rPr lang="fr-FR"/>
              <a:pPr>
                <a:defRPr/>
              </a:pPr>
              <a:t>‹#›</a:t>
            </a:fld>
            <a:endParaRPr lang="fr-F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1143000"/>
          </a:xfrm>
        </p:spPr>
        <p:txBody>
          <a:bodyPr/>
          <a:lstStyle>
            <a:lvl1pPr>
              <a:defRPr/>
            </a:lvl1pPr>
          </a:lstStyle>
          <a:p>
            <a:r>
              <a:rPr lang="fr-FR" smtClean="0"/>
              <a:t>Modifiez le style du titre</a:t>
            </a:r>
            <a:endParaRPr lang="fr-FR"/>
          </a:p>
        </p:txBody>
      </p:sp>
      <p:sp>
        <p:nvSpPr>
          <p:cNvPr id="3" name="Espace réservé du texte 2"/>
          <p:cNvSpPr>
            <a:spLocks noGrp="1"/>
          </p:cNvSpPr>
          <p:nvPr>
            <p:ph type="body" idx="1"/>
          </p:nvPr>
        </p:nvSpPr>
        <p:spPr>
          <a:xfrm>
            <a:off x="457200" y="1535113"/>
            <a:ext cx="4040188" cy="639762"/>
          </a:xfrm>
        </p:spPr>
        <p:txBody>
          <a:bodyPr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smtClean="0"/>
              <a:t>Modifiez les styles du texte du masque</a:t>
            </a:r>
          </a:p>
        </p:txBody>
      </p:sp>
      <p:sp>
        <p:nvSpPr>
          <p:cNvPr id="4" name="Espace réservé du contenu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u texte 4"/>
          <p:cNvSpPr>
            <a:spLocks noGrp="1"/>
          </p:cNvSpPr>
          <p:nvPr>
            <p:ph type="body" sz="quarter" idx="3"/>
          </p:nvPr>
        </p:nvSpPr>
        <p:spPr>
          <a:xfrm>
            <a:off x="4645026" y="1535113"/>
            <a:ext cx="4041775" cy="639762"/>
          </a:xfrm>
        </p:spPr>
        <p:txBody>
          <a:bodyPr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smtClean="0"/>
              <a:t>Modifiez les styles du texte du masque</a:t>
            </a:r>
          </a:p>
        </p:txBody>
      </p:sp>
      <p:sp>
        <p:nvSpPr>
          <p:cNvPr id="6" name="Espace réservé du contenu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7" name="Rectangle 5"/>
          <p:cNvSpPr>
            <a:spLocks noGrp="1" noChangeArrowheads="1"/>
          </p:cNvSpPr>
          <p:nvPr>
            <p:ph type="dt" sz="half" idx="10"/>
          </p:nvPr>
        </p:nvSpPr>
        <p:spPr>
          <a:ln/>
        </p:spPr>
        <p:txBody>
          <a:bodyPr/>
          <a:lstStyle>
            <a:lvl1pPr>
              <a:defRPr/>
            </a:lvl1pPr>
          </a:lstStyle>
          <a:p>
            <a:pPr>
              <a:defRPr/>
            </a:pPr>
            <a:endParaRPr lang="fr-FR"/>
          </a:p>
        </p:txBody>
      </p:sp>
      <p:sp>
        <p:nvSpPr>
          <p:cNvPr id="8"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9" name="Rectangle 10"/>
          <p:cNvSpPr>
            <a:spLocks noGrp="1" noChangeArrowheads="1"/>
          </p:cNvSpPr>
          <p:nvPr>
            <p:ph type="sldNum" sz="quarter" idx="12"/>
          </p:nvPr>
        </p:nvSpPr>
        <p:spPr>
          <a:ln/>
        </p:spPr>
        <p:txBody>
          <a:bodyPr/>
          <a:lstStyle>
            <a:lvl1pPr>
              <a:defRPr/>
            </a:lvl1pPr>
          </a:lstStyle>
          <a:p>
            <a:pPr>
              <a:defRPr/>
            </a:pPr>
            <a:r>
              <a:rPr lang="fr-FR"/>
              <a:t>- </a:t>
            </a:r>
            <a:fld id="{56B0E3C2-28EB-4C05-AA7E-D051F78F3630}" type="slidenum">
              <a:rPr lang="fr-FR"/>
              <a:pPr>
                <a:defRPr/>
              </a:pPr>
              <a:t>‹#›</a:t>
            </a:fld>
            <a:endParaRPr lang="fr-F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2" y="273050"/>
            <a:ext cx="3008313" cy="1162050"/>
          </a:xfrm>
        </p:spPr>
        <p:txBody>
          <a:bodyPr anchor="b"/>
          <a:lstStyle>
            <a:lvl1pPr algn="l">
              <a:defRPr sz="2000" b="1"/>
            </a:lvl1pPr>
          </a:lstStyle>
          <a:p>
            <a:r>
              <a:rPr lang="fr-FR" smtClean="0"/>
              <a:t>Cliquez et modifiez le titre</a:t>
            </a:r>
            <a:endParaRPr lang="fr-FR"/>
          </a:p>
        </p:txBody>
      </p:sp>
      <p:sp>
        <p:nvSpPr>
          <p:cNvPr id="4" name="Espace réservé du texte 3"/>
          <p:cNvSpPr>
            <a:spLocks noGrp="1"/>
          </p:cNvSpPr>
          <p:nvPr>
            <p:ph type="body" sz="half" idx="2"/>
          </p:nvPr>
        </p:nvSpPr>
        <p:spPr>
          <a:xfrm>
            <a:off x="457202" y="1435101"/>
            <a:ext cx="3008313" cy="4691063"/>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r>
              <a:rPr lang="en-US" dirty="0" smtClean="0"/>
              <a:t>MontiArc Overview</a:t>
            </a:r>
            <a:endParaRPr lang="en-US" sz="1000" i="1" dirty="0" smtClean="0"/>
          </a:p>
        </p:txBody>
      </p:sp>
      <p:sp>
        <p:nvSpPr>
          <p:cNvPr id="7" name="Rectangle 8"/>
          <p:cNvSpPr>
            <a:spLocks noGrp="1" noChangeArrowheads="1"/>
          </p:cNvSpPr>
          <p:nvPr>
            <p:ph type="sldNum" sz="quarter" idx="12"/>
          </p:nvPr>
        </p:nvSpPr>
        <p:spPr>
          <a:ln/>
        </p:spPr>
        <p:txBody>
          <a:bodyPr/>
          <a:lstStyle>
            <a:lvl1pPr>
              <a:defRPr/>
            </a:lvl1pPr>
          </a:lstStyle>
          <a:p>
            <a:pPr>
              <a:defRPr/>
            </a:pPr>
            <a:r>
              <a:rPr lang="fr-FR"/>
              <a:t>- </a:t>
            </a:r>
            <a:fld id="{472992F6-FB1B-42F3-8783-AE79FF7B9E8D}" type="slidenum">
              <a:rPr lang="fr-FR"/>
              <a:pPr>
                <a:defRPr/>
              </a:pPr>
              <a:t>‹#›</a:t>
            </a:fld>
            <a:endParaRPr lang="fr-FR"/>
          </a:p>
        </p:txBody>
      </p:sp>
      <p:sp>
        <p:nvSpPr>
          <p:cNvPr id="8" name="Espace réservé du contenu 2"/>
          <p:cNvSpPr>
            <a:spLocks noGrp="1"/>
          </p:cNvSpPr>
          <p:nvPr>
            <p:ph sz="half" idx="13"/>
          </p:nvPr>
        </p:nvSpPr>
        <p:spPr>
          <a:xfrm>
            <a:off x="4572000" y="331122"/>
            <a:ext cx="4188542" cy="5759962"/>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smtClean="0"/>
              <a:t>Cliquez et modifiez le titre</a:t>
            </a:r>
            <a:endParaRPr lang="fr-FR"/>
          </a:p>
        </p:txBody>
      </p:sp>
      <p:sp>
        <p:nvSpPr>
          <p:cNvPr id="3" name="Espace réservé pour une image  2"/>
          <p:cNvSpPr>
            <a:spLocks noGrp="1"/>
          </p:cNvSpPr>
          <p:nvPr>
            <p:ph type="pic" idx="1"/>
          </p:nvPr>
        </p:nvSpPr>
        <p:spPr>
          <a:xfrm>
            <a:off x="1792288" y="612775"/>
            <a:ext cx="5486400" cy="4114800"/>
          </a:xfrm>
          <a:prstGeom prst="rect">
            <a:avLst/>
          </a:prstGeom>
        </p:spPr>
        <p:txBody>
          <a:bodyPr lIns="91425" tIns="45713" rIns="91425" bIns="45713"/>
          <a:lstStyle>
            <a:lvl1pPr marL="0" indent="0">
              <a:buNone/>
              <a:defRPr sz="3200"/>
            </a:lvl1pPr>
            <a:lvl2pPr marL="457130" indent="0">
              <a:buNone/>
              <a:defRPr sz="2800"/>
            </a:lvl2pPr>
            <a:lvl3pPr marL="914259" indent="0">
              <a:buNone/>
              <a:defRPr sz="2400"/>
            </a:lvl3pPr>
            <a:lvl4pPr marL="1371390" indent="0">
              <a:buNone/>
              <a:defRPr sz="2000"/>
            </a:lvl4pPr>
            <a:lvl5pPr marL="1828519" indent="0">
              <a:buNone/>
              <a:defRPr sz="2000"/>
            </a:lvl5pPr>
            <a:lvl6pPr marL="2285649" indent="0">
              <a:buNone/>
              <a:defRPr sz="2000"/>
            </a:lvl6pPr>
            <a:lvl7pPr marL="2742780" indent="0">
              <a:buNone/>
              <a:defRPr sz="2000"/>
            </a:lvl7pPr>
            <a:lvl8pPr marL="3199908" indent="0">
              <a:buNone/>
              <a:defRPr sz="2000"/>
            </a:lvl8pPr>
            <a:lvl9pPr marL="3657039" indent="0">
              <a:buNone/>
              <a:defRPr sz="2000"/>
            </a:lvl9pPr>
          </a:lstStyle>
          <a:p>
            <a:pPr lvl="0"/>
            <a:endParaRPr lang="fr-FR" noProof="0" smtClean="0"/>
          </a:p>
        </p:txBody>
      </p:sp>
      <p:sp>
        <p:nvSpPr>
          <p:cNvPr id="4" name="Espace réservé du texte 3"/>
          <p:cNvSpPr>
            <a:spLocks noGrp="1"/>
          </p:cNvSpPr>
          <p:nvPr>
            <p:ph type="body" sz="half" idx="2"/>
          </p:nvPr>
        </p:nvSpPr>
        <p:spPr>
          <a:xfrm>
            <a:off x="1792288" y="5367338"/>
            <a:ext cx="5486400" cy="804862"/>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r>
              <a:rPr lang="en-US" dirty="0" smtClean="0"/>
              <a:t>MontiArc Overview</a:t>
            </a:r>
            <a:endParaRPr lang="en-US" sz="1000" i="1" dirty="0" smtClean="0"/>
          </a:p>
        </p:txBody>
      </p:sp>
      <p:sp>
        <p:nvSpPr>
          <p:cNvPr id="7" name="Rectangle 8"/>
          <p:cNvSpPr>
            <a:spLocks noGrp="1" noChangeArrowheads="1"/>
          </p:cNvSpPr>
          <p:nvPr>
            <p:ph type="sldNum" sz="quarter" idx="12"/>
          </p:nvPr>
        </p:nvSpPr>
        <p:spPr>
          <a:ln/>
        </p:spPr>
        <p:txBody>
          <a:bodyPr/>
          <a:lstStyle>
            <a:lvl1pPr>
              <a:defRPr/>
            </a:lvl1pPr>
          </a:lstStyle>
          <a:p>
            <a:pPr>
              <a:defRPr/>
            </a:pPr>
            <a:r>
              <a:rPr lang="fr-FR"/>
              <a:t>- </a:t>
            </a:r>
            <a:fld id="{25BCC863-D291-4416-86C8-3AB93950E014}" type="slidenum">
              <a:rPr lang="fr-FR"/>
              <a:pPr>
                <a:defRPr/>
              </a:pPr>
              <a:t>‹#›</a:t>
            </a:fld>
            <a:endParaRPr lang="fr-F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9395995B-0AAA-46A3-A614-79EF27B4C3F2}" type="slidenum">
              <a:rPr lang="fr-FR"/>
              <a:pPr>
                <a:defRPr/>
              </a:pPr>
              <a:t>‹#›</a:t>
            </a:fld>
            <a:endParaRPr lang="fr-FR"/>
          </a:p>
        </p:txBody>
      </p:sp>
      <p:sp>
        <p:nvSpPr>
          <p:cNvPr id="8" name="Espace réservé du contenu 2"/>
          <p:cNvSpPr>
            <a:spLocks noGrp="1"/>
          </p:cNvSpPr>
          <p:nvPr>
            <p:ph sz="half" idx="13"/>
          </p:nvPr>
        </p:nvSpPr>
        <p:spPr>
          <a:xfrm rot="5400000">
            <a:off x="3086623" y="115750"/>
            <a:ext cx="3694113" cy="7861581"/>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7005638" y="350838"/>
            <a:ext cx="1884362" cy="6069012"/>
          </a:xfrm>
        </p:spPr>
        <p:txBody>
          <a:bodyPr vert="eaVert"/>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523D8292-8682-455E-BC7D-AE3CBE3F4500}" type="slidenum">
              <a:rPr lang="fr-FR"/>
              <a:pPr>
                <a:defRPr/>
              </a:pPr>
              <a:t>‹#›</a:t>
            </a:fld>
            <a:endParaRPr lang="fr-FR"/>
          </a:p>
        </p:txBody>
      </p:sp>
      <p:sp>
        <p:nvSpPr>
          <p:cNvPr id="7" name="Espace réservé du contenu 2"/>
          <p:cNvSpPr>
            <a:spLocks noGrp="1"/>
          </p:cNvSpPr>
          <p:nvPr>
            <p:ph sz="half" idx="13"/>
          </p:nvPr>
        </p:nvSpPr>
        <p:spPr>
          <a:xfrm rot="5400000">
            <a:off x="851256" y="328617"/>
            <a:ext cx="5362652" cy="5767309"/>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chart" preserve="1">
  <p:cSld name="Titre et diagramme">
    <p:spTree>
      <p:nvGrpSpPr>
        <p:cNvPr id="1" name=""/>
        <p:cNvGrpSpPr/>
        <p:nvPr/>
      </p:nvGrpSpPr>
      <p:grpSpPr>
        <a:xfrm>
          <a:off x="0" y="0"/>
          <a:ext cx="0" cy="0"/>
          <a:chOff x="0" y="0"/>
          <a:chExt cx="0" cy="0"/>
        </a:xfrm>
      </p:grpSpPr>
      <p:sp>
        <p:nvSpPr>
          <p:cNvPr id="2" name="Titre 1"/>
          <p:cNvSpPr>
            <a:spLocks noGrp="1"/>
          </p:cNvSpPr>
          <p:nvPr>
            <p:ph type="title"/>
          </p:nvPr>
        </p:nvSpPr>
        <p:spPr>
          <a:xfrm>
            <a:off x="1349375" y="350838"/>
            <a:ext cx="7540625" cy="1143000"/>
          </a:xfrm>
        </p:spPr>
        <p:txBody>
          <a:bodyPr/>
          <a:lstStyle/>
          <a:p>
            <a:r>
              <a:rPr lang="fr-FR" smtClean="0"/>
              <a:t>Cliquez et modifiez le titre</a:t>
            </a:r>
            <a:endParaRPr lang="fr-FR"/>
          </a:p>
        </p:txBody>
      </p:sp>
      <p:sp>
        <p:nvSpPr>
          <p:cNvPr id="3" name="Espace réservé du graphique 2"/>
          <p:cNvSpPr>
            <a:spLocks noGrp="1"/>
          </p:cNvSpPr>
          <p:nvPr>
            <p:ph type="chart" idx="1"/>
          </p:nvPr>
        </p:nvSpPr>
        <p:spPr>
          <a:xfrm>
            <a:off x="1349375" y="1673225"/>
            <a:ext cx="7540625" cy="4746625"/>
          </a:xfrm>
          <a:prstGeom prst="rect">
            <a:avLst/>
          </a:prstGeom>
        </p:spPr>
        <p:txBody>
          <a:bodyPr lIns="91425" tIns="45713" rIns="91425" bIns="45713"/>
          <a:lstStyle/>
          <a:p>
            <a:pPr lvl="0"/>
            <a:endParaRPr lang="fr-FR" noProof="0" smtClean="0"/>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5F336532-6694-4016-A042-AA972B4C2304}" type="slidenum">
              <a:rPr lang="fr-FR"/>
              <a:pPr>
                <a:defRPr/>
              </a:pPr>
              <a:t>‹#›</a:t>
            </a:fld>
            <a:endParaRPr lang="fr-F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457200" y="1600200"/>
            <a:ext cx="8229600" cy="4525963"/>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093E3D3-509D-4E4A-BB1A-9B82B780E445}" type="datetimeFigureOut">
              <a:rPr lang="en-US" smtClean="0">
                <a:solidFill>
                  <a:prstClr val="black">
                    <a:tint val="75000"/>
                  </a:prstClr>
                </a:solidFill>
                <a:latin typeface="Arial"/>
              </a:rPr>
              <a:pPr/>
              <a:t>9/17/17</a:t>
            </a:fld>
            <a:endParaRPr lang="en-US">
              <a:solidFill>
                <a:prstClr val="black">
                  <a:tint val="75000"/>
                </a:prstClr>
              </a:solidFill>
              <a:latin typeface="Aria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Arial"/>
            </a:endParaRPr>
          </a:p>
        </p:txBody>
      </p:sp>
      <p:sp>
        <p:nvSpPr>
          <p:cNvPr id="6" name="Slide Number Placeholder 5"/>
          <p:cNvSpPr>
            <a:spLocks noGrp="1"/>
          </p:cNvSpPr>
          <p:nvPr>
            <p:ph type="sldNum" sz="quarter" idx="12"/>
          </p:nvPr>
        </p:nvSpPr>
        <p:spPr/>
        <p:txBody>
          <a:bodyPr/>
          <a:lstStyle/>
          <a:p>
            <a:fld id="{9064036B-A200-45AA-875A-B4A248F986EF}" type="slidenum">
              <a:rPr lang="en-US" smtClean="0">
                <a:solidFill>
                  <a:prstClr val="black">
                    <a:tint val="75000"/>
                  </a:prstClr>
                </a:solidFill>
                <a:latin typeface="Arial"/>
              </a:rPr>
              <a:pPr/>
              <a:t>‹#›</a:t>
            </a:fld>
            <a:endParaRPr lang="en-US">
              <a:solidFill>
                <a:prstClr val="black">
                  <a:tint val="75000"/>
                </a:prstClr>
              </a:solidFill>
              <a:latin typeface="Arial"/>
            </a:endParaRPr>
          </a:p>
        </p:txBody>
      </p:sp>
    </p:spTree>
    <p:extLst>
      <p:ext uri="{BB962C8B-B14F-4D97-AF65-F5344CB8AC3E}">
        <p14:creationId xmlns:p14="http://schemas.microsoft.com/office/powerpoint/2010/main" val="9377748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type="tx">
  <p:cSld name="Autre citation">
    <p:bg>
      <p:bgPr>
        <a:solidFill>
          <a:schemeClr val="accent1"/>
        </a:solidFill>
        <a:effectLst/>
      </p:bgPr>
    </p:bg>
    <p:spTree>
      <p:nvGrpSpPr>
        <p:cNvPr id="1" name=""/>
        <p:cNvGrpSpPr/>
        <p:nvPr/>
      </p:nvGrpSpPr>
      <p:grpSpPr>
        <a:xfrm>
          <a:off x="0" y="0"/>
          <a:ext cx="0" cy="0"/>
          <a:chOff x="0" y="0"/>
          <a:chExt cx="0" cy="0"/>
        </a:xfrm>
      </p:grpSpPr>
      <p:sp>
        <p:nvSpPr>
          <p:cNvPr id="132" name="Saisissez une citation ici."/>
          <p:cNvSpPr txBox="1">
            <a:spLocks noGrp="1"/>
          </p:cNvSpPr>
          <p:nvPr>
            <p:ph type="body" sz="quarter" idx="13"/>
          </p:nvPr>
        </p:nvSpPr>
        <p:spPr>
          <a:xfrm>
            <a:off x="4143375" y="1857375"/>
            <a:ext cx="4714875" cy="3347070"/>
          </a:xfrm>
          <a:prstGeom prst="rect">
            <a:avLst/>
          </a:prstGeom>
        </p:spPr>
        <p:txBody>
          <a:bodyPr>
            <a:spAutoFit/>
          </a:bodyPr>
          <a:lstStyle>
            <a:lvl1pPr marL="0" indent="0">
              <a:lnSpc>
                <a:spcPct val="80000"/>
              </a:lnSpc>
              <a:spcBef>
                <a:spcPts val="0"/>
              </a:spcBef>
              <a:buClrTx/>
              <a:buSzTx/>
              <a:buFontTx/>
              <a:buNone/>
              <a:defRPr sz="6609" cap="all">
                <a:solidFill>
                  <a:srgbClr val="FFFFFF"/>
                </a:solidFill>
                <a:latin typeface="+mn-lt"/>
                <a:ea typeface="+mn-ea"/>
                <a:cs typeface="+mn-cs"/>
                <a:sym typeface="DIN Condensed"/>
              </a:defRPr>
            </a:lvl1pPr>
          </a:lstStyle>
          <a:p>
            <a:r>
              <a:t>Saisissez une citation ici.</a:t>
            </a:r>
          </a:p>
        </p:txBody>
      </p:sp>
      <p:sp>
        <p:nvSpPr>
          <p:cNvPr id="133" name="Image"/>
          <p:cNvSpPr>
            <a:spLocks noGrp="1"/>
          </p:cNvSpPr>
          <p:nvPr>
            <p:ph type="pic" idx="14"/>
          </p:nvPr>
        </p:nvSpPr>
        <p:spPr>
          <a:xfrm>
            <a:off x="0" y="0"/>
            <a:ext cx="3857625" cy="6858000"/>
          </a:xfrm>
          <a:prstGeom prst="rect">
            <a:avLst/>
          </a:prstGeom>
        </p:spPr>
        <p:txBody>
          <a:bodyPr lIns="91439" tIns="45719" rIns="91439" bIns="45719">
            <a:noAutofit/>
          </a:bodyPr>
          <a:lstStyle/>
          <a:p>
            <a:endParaRPr/>
          </a:p>
        </p:txBody>
      </p:sp>
      <p:sp>
        <p:nvSpPr>
          <p:cNvPr id="134" name="Gilles Alain"/>
          <p:cNvSpPr txBox="1">
            <a:spLocks noGrp="1"/>
          </p:cNvSpPr>
          <p:nvPr>
            <p:ph type="body" sz="quarter" idx="15"/>
          </p:nvPr>
        </p:nvSpPr>
        <p:spPr>
          <a:xfrm>
            <a:off x="4143375" y="5328504"/>
            <a:ext cx="4714875" cy="903965"/>
          </a:xfrm>
          <a:prstGeom prst="rect">
            <a:avLst/>
          </a:prstGeom>
        </p:spPr>
        <p:txBody>
          <a:bodyPr anchor="ctr">
            <a:spAutoFit/>
          </a:bodyPr>
          <a:lstStyle>
            <a:lvl1pPr marL="0" indent="0" defTabSz="321457">
              <a:spcBef>
                <a:spcPts val="0"/>
              </a:spcBef>
              <a:buClrTx/>
              <a:buSzTx/>
              <a:buFontTx/>
              <a:buNone/>
              <a:defRPr sz="4219">
                <a:solidFill>
                  <a:srgbClr val="232323"/>
                </a:solidFill>
                <a:latin typeface="+mn-lt"/>
                <a:ea typeface="+mn-ea"/>
                <a:cs typeface="+mn-cs"/>
                <a:sym typeface="DIN Condensed"/>
              </a:defRPr>
            </a:lvl1pPr>
          </a:lstStyle>
          <a:p>
            <a:r>
              <a:t>Gilles Alain</a:t>
            </a:r>
          </a:p>
        </p:txBody>
      </p:sp>
      <p:sp>
        <p:nvSpPr>
          <p:cNvPr id="135" name="Numéro de diapositive"/>
          <p:cNvSpPr txBox="1">
            <a:spLocks noGrp="1"/>
          </p:cNvSpPr>
          <p:nvPr>
            <p:ph type="sldNum" sz="quarter" idx="2"/>
          </p:nvPr>
        </p:nvSpPr>
        <p:spPr>
          <a:xfrm>
            <a:off x="8568719" y="303609"/>
            <a:ext cx="286099" cy="321469"/>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039300732"/>
      </p:ext>
    </p:extLst>
  </p:cSld>
  <p:clrMapOvr>
    <a:masterClrMapping/>
  </p:clrMapOvr>
  <p:transition spd="med"/>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3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4"/>
          <p:cNvSpPr>
            <a:spLocks noGrp="1" noChangeArrowheads="1"/>
          </p:cNvSpPr>
          <p:nvPr>
            <p:ph type="dt" sz="half" idx="14"/>
          </p:nvPr>
        </p:nvSpPr>
        <p:spPr>
          <a:ln/>
        </p:spPr>
        <p:txBody>
          <a:bodyPr/>
          <a:lstStyle>
            <a:lvl1pPr>
              <a:defRPr/>
            </a:lvl1pPr>
          </a:lstStyle>
          <a:p>
            <a:pPr>
              <a:defRPr/>
            </a:pPr>
            <a:endParaRPr lang="fr-FR"/>
          </a:p>
        </p:txBody>
      </p:sp>
      <p:sp>
        <p:nvSpPr>
          <p:cNvPr id="5" name="Rectangle 5"/>
          <p:cNvSpPr>
            <a:spLocks noGrp="1" noChangeArrowheads="1"/>
          </p:cNvSpPr>
          <p:nvPr>
            <p:ph type="ftr" sz="quarter" idx="15"/>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9"/>
          <p:cNvSpPr>
            <a:spLocks noGrp="1" noChangeArrowheads="1"/>
          </p:cNvSpPr>
          <p:nvPr>
            <p:ph type="sldNum" sz="quarter" idx="16"/>
          </p:nvPr>
        </p:nvSpPr>
        <p:spPr>
          <a:ln/>
        </p:spPr>
        <p:txBody>
          <a:bodyPr/>
          <a:lstStyle>
            <a:lvl1pPr>
              <a:defRPr/>
            </a:lvl1pPr>
          </a:lstStyle>
          <a:p>
            <a:pPr>
              <a:defRPr/>
            </a:pPr>
            <a:r>
              <a:rPr lang="fr-FR"/>
              <a:t>- </a:t>
            </a:r>
            <a:fld id="{CCD8A327-4A42-4F42-8894-A6F43B7F265B}" type="slidenum">
              <a:rPr lang="fr-FR"/>
              <a:pPr>
                <a:defRPr/>
              </a:pPr>
              <a:t>‹#›</a:t>
            </a:fld>
            <a:endParaRPr lang="fr-FR"/>
          </a:p>
        </p:txBody>
      </p:sp>
      <p:sp>
        <p:nvSpPr>
          <p:cNvPr id="8" name="Espace réservé du contenu 2"/>
          <p:cNvSpPr>
            <a:spLocks noGrp="1"/>
          </p:cNvSpPr>
          <p:nvPr>
            <p:ph idx="1"/>
          </p:nvPr>
        </p:nvSpPr>
        <p:spPr>
          <a:xfrm>
            <a:off x="1349375" y="1988840"/>
            <a:ext cx="7540625" cy="4203700"/>
          </a:xfrm>
          <a:prstGeom prst="rect">
            <a:avLst/>
          </a:prstGeom>
        </p:spPr>
        <p:txBody>
          <a:bodyPr lIns="91425" tIns="45713" rIns="91425" bIns="45713"/>
          <a:lstStyle>
            <a:lvl1pPr algn="l" defTabSz="199995" rtl="0" fontAlgn="base">
              <a:lnSpc>
                <a:spcPct val="170000"/>
              </a:lnSpc>
              <a:spcBef>
                <a:spcPct val="0"/>
              </a:spcBef>
              <a:spcAft>
                <a:spcPct val="0"/>
              </a:spcAft>
              <a:buClr>
                <a:srgbClr val="FF0000"/>
              </a:buClr>
              <a:buFontTx/>
              <a:buNone/>
              <a:defRPr lang="fr-FR" sz="2200" dirty="0" smtClean="0">
                <a:solidFill>
                  <a:schemeClr val="tx2"/>
                </a:solidFill>
                <a:latin typeface="+mn-lt"/>
                <a:ea typeface="+mn-ea"/>
                <a:cs typeface="+mn-cs"/>
              </a:defRPr>
            </a:lvl1pPr>
            <a:lvl2pPr marL="361893" indent="352371">
              <a:buFont typeface="Arial" pitchFamily="34" charset="0"/>
              <a:buChar char="•"/>
              <a:defRPr sz="2200"/>
            </a:lvl2pPr>
            <a:lvl3pPr marL="1076160" indent="361893">
              <a:buFont typeface="Arial" pitchFamily="34" charset="0"/>
              <a:buNone/>
              <a:defRPr sz="2000"/>
            </a:lvl3pPr>
            <a:lvl4pPr marL="1438055" indent="371418">
              <a:buFont typeface="Arial" pitchFamily="34" charset="0"/>
              <a:buNone/>
              <a:defRPr lang="fr-FR" sz="1800" dirty="0" smtClean="0">
                <a:solidFill>
                  <a:schemeClr val="tx2"/>
                </a:solidFill>
                <a:latin typeface="+mn-lt"/>
                <a:ea typeface="ＭＳ Ｐゴシック" pitchFamily="23" charset="-128"/>
                <a:cs typeface="+mn-cs"/>
              </a:defRPr>
            </a:lvl4pPr>
            <a:lvl5pPr marL="1790425" indent="361893">
              <a:buFont typeface="Arial" pitchFamily="34" charset="0"/>
              <a:buNone/>
              <a:defRPr sz="1600"/>
            </a:lvl5pPr>
          </a:lstStyle>
          <a:p>
            <a:pPr lvl="0"/>
            <a:r>
              <a:rPr lang="fr-FR" dirty="0" smtClean="0"/>
              <a:t>Cliquez pour modifier les styles du texte du masque</a:t>
            </a:r>
          </a:p>
          <a:p>
            <a:pPr lvl="1"/>
            <a:r>
              <a:rPr lang="fr-FR" dirty="0" smtClean="0"/>
              <a:t>Liste</a:t>
            </a:r>
          </a:p>
          <a:p>
            <a:pPr lvl="1"/>
            <a:r>
              <a:rPr lang="fr-FR" dirty="0" smtClean="0"/>
              <a:t>…</a:t>
            </a:r>
          </a:p>
          <a:p>
            <a:pPr lvl="1"/>
            <a:endParaRPr lang="fr-FR" dirty="0" smtClean="0"/>
          </a:p>
          <a:p>
            <a:pPr lvl="2"/>
            <a:r>
              <a:rPr lang="fr-FR" dirty="0" smtClean="0"/>
              <a:t> </a:t>
            </a:r>
            <a:endParaRPr lang="fr-FR" dirty="0"/>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pic>
        <p:nvPicPr>
          <p:cNvPr id="4" name="Picture 7" descr="fond_chapitre_vert"/>
          <p:cNvPicPr>
            <a:picLocks noChangeAspect="1" noChangeArrowheads="1"/>
          </p:cNvPicPr>
          <p:nvPr/>
        </p:nvPicPr>
        <p:blipFill>
          <a:blip r:embed="rId2" cstate="screen"/>
          <a:srcRect/>
          <a:stretch>
            <a:fillRect/>
          </a:stretch>
        </p:blipFill>
        <p:spPr bwMode="auto">
          <a:xfrm>
            <a:off x="0" y="0"/>
            <a:ext cx="9144000" cy="6858000"/>
          </a:xfrm>
          <a:prstGeom prst="rect">
            <a:avLst/>
          </a:prstGeom>
          <a:noFill/>
          <a:ln w="9525">
            <a:noFill/>
            <a:miter lim="800000"/>
            <a:headEnd/>
            <a:tailEnd/>
          </a:ln>
        </p:spPr>
      </p:pic>
      <p:sp>
        <p:nvSpPr>
          <p:cNvPr id="14340" name="Rectangle 4"/>
          <p:cNvSpPr>
            <a:spLocks noGrp="1" noChangeArrowheads="1"/>
          </p:cNvSpPr>
          <p:nvPr>
            <p:ph type="ctrTitle"/>
          </p:nvPr>
        </p:nvSpPr>
        <p:spPr bwMode="white">
          <a:xfrm>
            <a:off x="1349375" y="3429003"/>
            <a:ext cx="7486650" cy="696913"/>
          </a:xfrm>
        </p:spPr>
        <p:txBody>
          <a:bodyPr anchor="b"/>
          <a:lstStyle>
            <a:lvl1pPr>
              <a:defRPr sz="3300">
                <a:solidFill>
                  <a:schemeClr val="bg1"/>
                </a:solidFill>
              </a:defRPr>
            </a:lvl1pPr>
          </a:lstStyle>
          <a:p>
            <a:pPr lvl="0"/>
            <a:r>
              <a:rPr lang="fr-FR" noProof="0" smtClean="0"/>
              <a:t>Cliquez pour modifier le style du titre</a:t>
            </a:r>
          </a:p>
        </p:txBody>
      </p:sp>
      <p:sp>
        <p:nvSpPr>
          <p:cNvPr id="14341" name="Rectangle 5"/>
          <p:cNvSpPr>
            <a:spLocks noGrp="1" noChangeArrowheads="1"/>
          </p:cNvSpPr>
          <p:nvPr>
            <p:ph type="subTitle" idx="1"/>
          </p:nvPr>
        </p:nvSpPr>
        <p:spPr bwMode="white">
          <a:xfrm>
            <a:off x="1349375" y="4191000"/>
            <a:ext cx="7486650" cy="2209800"/>
          </a:xfrm>
          <a:prstGeom prst="rect">
            <a:avLst/>
          </a:prstGeom>
        </p:spPr>
        <p:txBody>
          <a:bodyPr lIns="0" tIns="0" rIns="0" bIns="0"/>
          <a:lstStyle>
            <a:lvl1pPr marL="0" indent="0">
              <a:lnSpc>
                <a:spcPct val="100000"/>
              </a:lnSpc>
              <a:buNone/>
              <a:defRPr sz="2300" b="1">
                <a:solidFill>
                  <a:schemeClr val="bg1"/>
                </a:solidFill>
              </a:defRPr>
            </a:lvl1pPr>
          </a:lstStyle>
          <a:p>
            <a:pPr lvl="0"/>
            <a:r>
              <a:rPr lang="fr-FR" noProof="0" dirty="0" smtClean="0"/>
              <a:t>Cliquez pour modifier le style des sous-titres du masque</a:t>
            </a:r>
          </a:p>
        </p:txBody>
      </p:sp>
      <p:sp>
        <p:nvSpPr>
          <p:cNvPr id="5" name="Rectangle 3"/>
          <p:cNvSpPr>
            <a:spLocks noGrp="1" noChangeArrowheads="1"/>
          </p:cNvSpPr>
          <p:nvPr>
            <p:ph type="ftr" sz="quarter" idx="10"/>
          </p:nvPr>
        </p:nvSpPr>
        <p:spPr bwMode="gray"/>
        <p:txBody>
          <a:bodyPr/>
          <a:lstStyle>
            <a:lvl1pPr>
              <a:defRPr>
                <a:solidFill>
                  <a:schemeClr val="tx2"/>
                </a:solidFill>
              </a:defRPr>
            </a:lvl1pPr>
          </a:lstStyle>
          <a:p>
            <a:pPr>
              <a:defRPr/>
            </a:pPr>
            <a:r>
              <a:rPr lang="en-US" smtClean="0"/>
              <a:t>Automating the Formalization of Product Comparison Matrices</a:t>
            </a:r>
            <a:endParaRPr lang="fr-FR"/>
          </a:p>
        </p:txBody>
      </p:sp>
      <p:sp>
        <p:nvSpPr>
          <p:cNvPr id="6" name="Rectangle 6"/>
          <p:cNvSpPr>
            <a:spLocks noGrp="1" noChangeArrowheads="1"/>
          </p:cNvSpPr>
          <p:nvPr>
            <p:ph type="dt" sz="half" idx="11"/>
          </p:nvPr>
        </p:nvSpPr>
        <p:spPr bwMode="gray">
          <a:xfrm>
            <a:off x="6578603" y="6488113"/>
            <a:ext cx="2011363" cy="273050"/>
          </a:xfrm>
        </p:spPr>
        <p:txBody>
          <a:bodyPr/>
          <a:lstStyle>
            <a:lvl1pPr>
              <a:defRPr>
                <a:solidFill>
                  <a:schemeClr val="tx2"/>
                </a:solidFill>
              </a:defRPr>
            </a:lvl1pPr>
          </a:lstStyle>
          <a:p>
            <a:pPr>
              <a:defRPr/>
            </a:pPr>
            <a:endParaRPr lang="fr-FR"/>
          </a:p>
        </p:txBody>
      </p:sp>
      <p:sp>
        <p:nvSpPr>
          <p:cNvPr id="7" name="Rectangle 8"/>
          <p:cNvSpPr>
            <a:spLocks noGrp="1" noChangeArrowheads="1"/>
          </p:cNvSpPr>
          <p:nvPr>
            <p:ph type="sldNum" sz="quarter" idx="12"/>
          </p:nvPr>
        </p:nvSpPr>
        <p:spPr bwMode="gray"/>
        <p:txBody>
          <a:bodyPr/>
          <a:lstStyle>
            <a:lvl1pPr>
              <a:defRPr>
                <a:solidFill>
                  <a:schemeClr val="tx2"/>
                </a:solidFill>
              </a:defRPr>
            </a:lvl1pPr>
          </a:lstStyle>
          <a:p>
            <a:pPr>
              <a:defRPr/>
            </a:pPr>
            <a:r>
              <a:rPr lang="fr-FR"/>
              <a:t>- </a:t>
            </a:r>
            <a:fld id="{2867630B-45CD-4371-BE7D-96EB431F5EFB}" type="slidenum">
              <a:rPr lang="fr-FR"/>
              <a:pPr>
                <a:defRPr/>
              </a:pPr>
              <a:t>‹#›</a:t>
            </a:fld>
            <a:endParaRPr lang="fr-F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liste à puc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FB65A69A-B4DF-4D1B-B014-1C81CC60D0DF}" type="slidenum">
              <a:rPr lang="fr-FR"/>
              <a:pPr>
                <a:defRPr/>
              </a:pPr>
              <a:t>‹#›</a:t>
            </a:fld>
            <a:endParaRPr lang="fr-FR"/>
          </a:p>
        </p:txBody>
      </p:sp>
      <p:sp>
        <p:nvSpPr>
          <p:cNvPr id="8" name="Espace réservé du contenu 2"/>
          <p:cNvSpPr>
            <a:spLocks noGrp="1"/>
          </p:cNvSpPr>
          <p:nvPr>
            <p:ph idx="1"/>
          </p:nvPr>
        </p:nvSpPr>
        <p:spPr>
          <a:xfrm>
            <a:off x="1349375" y="2187575"/>
            <a:ext cx="7540625" cy="4203700"/>
          </a:xfrm>
          <a:prstGeom prst="rect">
            <a:avLst/>
          </a:prstGeom>
        </p:spPr>
        <p:txBody>
          <a:bodyPr lIns="91425" tIns="45713" rIns="91425" bIns="45713"/>
          <a:lstStyle>
            <a:lvl1pPr>
              <a:buClr>
                <a:srgbClr val="FF0000"/>
              </a:buClr>
              <a:defRPr lang="fr-FR" sz="2400" dirty="0" smtClean="0">
                <a:solidFill>
                  <a:schemeClr val="tx2"/>
                </a:solidFill>
                <a:latin typeface="+mn-lt"/>
                <a:ea typeface="+mn-ea"/>
                <a:cs typeface="+mn-cs"/>
              </a:defRPr>
            </a:lvl1pPr>
            <a:lvl2pPr marL="361893" indent="352371">
              <a:buFont typeface="Arial" pitchFamily="34" charset="0"/>
              <a:buChar char=""/>
              <a:defRPr sz="2200"/>
            </a:lvl2pPr>
            <a:lvl3pPr marL="1076160" indent="361893">
              <a:buFont typeface="Arial" pitchFamily="34" charset="0"/>
              <a:buChar char="•"/>
              <a:defRPr sz="2000"/>
            </a:lvl3pPr>
            <a:lvl4pPr marL="1438055" indent="371418">
              <a:defRPr lang="fr-FR" sz="1800" dirty="0" smtClean="0">
                <a:solidFill>
                  <a:schemeClr val="tx2"/>
                </a:solidFill>
                <a:latin typeface="+mn-lt"/>
                <a:ea typeface="ＭＳ Ｐゴシック" pitchFamily="23" charset="-128"/>
                <a:cs typeface="+mn-cs"/>
              </a:defRPr>
            </a:lvl4pPr>
            <a:lvl5pPr marL="1790425" indent="361893">
              <a:defRPr sz="1600"/>
            </a:lvl5pPr>
          </a:lstStyle>
          <a:p>
            <a:pPr lvl="0"/>
            <a:r>
              <a:rPr lang="fr-FR" dirty="0" smtClean="0"/>
              <a:t>Cliquez pour modifier les styles du texte du masque</a:t>
            </a:r>
          </a:p>
          <a:p>
            <a:pPr marL="361893" lvl="1" indent="371418" algn="l" rtl="0" eaLnBrk="0" fontAlgn="base" hangingPunct="0">
              <a:lnSpc>
                <a:spcPct val="125000"/>
              </a:lnSpc>
              <a:spcBef>
                <a:spcPct val="0"/>
              </a:spcBef>
              <a:spcAft>
                <a:spcPct val="0"/>
              </a:spcAft>
              <a:buChar char="–"/>
            </a:pPr>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Rectangle 5"/>
          <p:cNvSpPr>
            <a:spLocks noGrp="1" noChangeArrowheads="1"/>
          </p:cNvSpPr>
          <p:nvPr>
            <p:ph type="dt" sz="half" idx="10"/>
          </p:nvPr>
        </p:nvSpPr>
        <p:spPr>
          <a:ln/>
        </p:spPr>
        <p:txBody>
          <a:bodyPr/>
          <a:lstStyle>
            <a:lvl1pPr>
              <a:defRPr/>
            </a:lvl1pPr>
          </a:lstStyle>
          <a:p>
            <a:pPr>
              <a:defRPr/>
            </a:pPr>
            <a:endParaRPr lang="fr-FR"/>
          </a:p>
        </p:txBody>
      </p:sp>
      <p:sp>
        <p:nvSpPr>
          <p:cNvPr id="4"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5" name="Rectangle 10"/>
          <p:cNvSpPr>
            <a:spLocks noGrp="1" noChangeArrowheads="1"/>
          </p:cNvSpPr>
          <p:nvPr>
            <p:ph type="sldNum" sz="quarter" idx="12"/>
          </p:nvPr>
        </p:nvSpPr>
        <p:spPr>
          <a:ln/>
        </p:spPr>
        <p:txBody>
          <a:bodyPr/>
          <a:lstStyle>
            <a:lvl1pPr>
              <a:defRPr/>
            </a:lvl1pPr>
          </a:lstStyle>
          <a:p>
            <a:pPr>
              <a:defRPr/>
            </a:pPr>
            <a:r>
              <a:rPr lang="fr-FR"/>
              <a:t>- </a:t>
            </a:r>
            <a:fld id="{4C4F24F7-7432-4DF5-855C-CF9759C96BAF}" type="slidenum">
              <a:rPr lang="fr-FR"/>
              <a:pPr>
                <a:defRPr/>
              </a:pPr>
              <a:t>‹#›</a:t>
            </a:fld>
            <a:endParaRPr lang="fr-F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3"/>
            <a:ext cx="7772400" cy="1362075"/>
          </a:xfrm>
        </p:spPr>
        <p:txBody>
          <a:bodyPr anchor="t"/>
          <a:lstStyle>
            <a:lvl1pPr algn="l">
              <a:defRPr sz="4000" b="1" cap="all"/>
            </a:lvl1pPr>
          </a:lstStyle>
          <a:p>
            <a:r>
              <a:rPr lang="fr-FR" smtClean="0"/>
              <a:t>Cliquez et modifiez le titre</a:t>
            </a:r>
            <a:endParaRPr lang="fr-FR"/>
          </a:p>
        </p:txBody>
      </p:sp>
      <p:sp>
        <p:nvSpPr>
          <p:cNvPr id="3" name="Espace réservé du texte 2"/>
          <p:cNvSpPr>
            <a:spLocks noGrp="1"/>
          </p:cNvSpPr>
          <p:nvPr>
            <p:ph type="body" idx="1"/>
          </p:nvPr>
        </p:nvSpPr>
        <p:spPr>
          <a:xfrm>
            <a:off x="722313" y="2906716"/>
            <a:ext cx="7772400" cy="1500187"/>
          </a:xfrm>
          <a:prstGeom prst="rect">
            <a:avLst/>
          </a:prstGeom>
        </p:spPr>
        <p:txBody>
          <a:bodyPr lIns="91425" tIns="45713" rIns="91425" bIns="45713" anchor="b"/>
          <a:lstStyle>
            <a:lvl1pPr marL="0" indent="0">
              <a:buNone/>
              <a:defRPr sz="2000"/>
            </a:lvl1pPr>
            <a:lvl2pPr marL="457130" indent="0">
              <a:buNone/>
              <a:defRPr sz="1800"/>
            </a:lvl2pPr>
            <a:lvl3pPr marL="914259" indent="0">
              <a:buNone/>
              <a:defRPr sz="1600"/>
            </a:lvl3pPr>
            <a:lvl4pPr marL="1371390" indent="0">
              <a:buNone/>
              <a:defRPr sz="1400"/>
            </a:lvl4pPr>
            <a:lvl5pPr marL="1828519" indent="0">
              <a:buNone/>
              <a:defRPr sz="1400"/>
            </a:lvl5pPr>
            <a:lvl6pPr marL="2285649" indent="0">
              <a:buNone/>
              <a:defRPr sz="1400"/>
            </a:lvl6pPr>
            <a:lvl7pPr marL="2742780" indent="0">
              <a:buNone/>
              <a:defRPr sz="1400"/>
            </a:lvl7pPr>
            <a:lvl8pPr marL="3199908" indent="0">
              <a:buNone/>
              <a:defRPr sz="1400"/>
            </a:lvl8pPr>
            <a:lvl9pPr marL="3657039" indent="0">
              <a:buNone/>
              <a:defRPr sz="1400"/>
            </a:lvl9pPr>
          </a:lstStyle>
          <a:p>
            <a:pPr lvl="0"/>
            <a:r>
              <a:rPr lang="fr-FR" smtClean="0"/>
              <a:t>Cliquez pour modifier les styles du texte du masque</a:t>
            </a: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75A845E5-A98D-4A8C-8898-6C04E63ADC4C}" type="slidenum">
              <a:rPr lang="fr-FR"/>
              <a:pPr>
                <a:defRPr/>
              </a:pPr>
              <a:t>‹#›</a:t>
            </a:fld>
            <a:endParaRPr lang="fr-F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7" name="Rectangle 8"/>
          <p:cNvSpPr>
            <a:spLocks noGrp="1" noChangeArrowheads="1"/>
          </p:cNvSpPr>
          <p:nvPr>
            <p:ph type="sldNum" sz="quarter" idx="12"/>
          </p:nvPr>
        </p:nvSpPr>
        <p:spPr>
          <a:ln/>
        </p:spPr>
        <p:txBody>
          <a:bodyPr/>
          <a:lstStyle>
            <a:lvl1pPr>
              <a:defRPr/>
            </a:lvl1pPr>
          </a:lstStyle>
          <a:p>
            <a:pPr>
              <a:defRPr/>
            </a:pPr>
            <a:r>
              <a:rPr lang="fr-FR"/>
              <a:t>- </a:t>
            </a:r>
            <a:fld id="{D8B35FB2-9C45-4128-B4AF-273CBDABD342}" type="slidenum">
              <a:rPr lang="fr-FR"/>
              <a:pPr>
                <a:defRPr/>
              </a:pPr>
              <a:t>‹#›</a:t>
            </a:fld>
            <a:endParaRPr lang="fr-FR"/>
          </a:p>
        </p:txBody>
      </p:sp>
      <p:sp>
        <p:nvSpPr>
          <p:cNvPr id="12" name="Espace réservé du contenu 2"/>
          <p:cNvSpPr>
            <a:spLocks noGrp="1"/>
          </p:cNvSpPr>
          <p:nvPr>
            <p:ph sz="half" idx="1"/>
          </p:nvPr>
        </p:nvSpPr>
        <p:spPr>
          <a:xfrm>
            <a:off x="1349376" y="1673225"/>
            <a:ext cx="3694113" cy="4746625"/>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3" name="Espace réservé du contenu 2"/>
          <p:cNvSpPr>
            <a:spLocks noGrp="1"/>
          </p:cNvSpPr>
          <p:nvPr>
            <p:ph sz="half" idx="13"/>
          </p:nvPr>
        </p:nvSpPr>
        <p:spPr>
          <a:xfrm>
            <a:off x="5130800" y="1673225"/>
            <a:ext cx="3694113" cy="4746625"/>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1143000"/>
          </a:xfrm>
        </p:spPr>
        <p:txBody>
          <a:bodyPr/>
          <a:lstStyle>
            <a:lvl1pPr>
              <a:defRPr/>
            </a:lvl1pPr>
          </a:lstStyle>
          <a:p>
            <a:r>
              <a:rPr lang="fr-FR" smtClean="0"/>
              <a:t>Cliquez et modifiez le titre</a:t>
            </a:r>
            <a:endParaRPr lang="fr-FR"/>
          </a:p>
        </p:txBody>
      </p:sp>
      <p:sp>
        <p:nvSpPr>
          <p:cNvPr id="3" name="Espace réservé du texte 2"/>
          <p:cNvSpPr>
            <a:spLocks noGrp="1"/>
          </p:cNvSpPr>
          <p:nvPr>
            <p:ph type="body" idx="1"/>
          </p:nvPr>
        </p:nvSpPr>
        <p:spPr>
          <a:xfrm>
            <a:off x="457200" y="1535113"/>
            <a:ext cx="4040188" cy="639762"/>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dirty="0" smtClean="0"/>
              <a:t>Cliquez pour modifier les styles du texte du masque</a:t>
            </a:r>
          </a:p>
        </p:txBody>
      </p:sp>
      <p:sp>
        <p:nvSpPr>
          <p:cNvPr id="5" name="Espace réservé du texte 4"/>
          <p:cNvSpPr>
            <a:spLocks noGrp="1"/>
          </p:cNvSpPr>
          <p:nvPr>
            <p:ph type="body" sz="quarter" idx="3"/>
          </p:nvPr>
        </p:nvSpPr>
        <p:spPr>
          <a:xfrm>
            <a:off x="4645026" y="1535113"/>
            <a:ext cx="4041775" cy="639762"/>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smtClean="0"/>
              <a:t>Cliquez pour modifier les styles du texte du masque</a:t>
            </a:r>
          </a:p>
        </p:txBody>
      </p:sp>
      <p:sp>
        <p:nvSpPr>
          <p:cNvPr id="7" name="Rectangle 5"/>
          <p:cNvSpPr>
            <a:spLocks noGrp="1" noChangeArrowheads="1"/>
          </p:cNvSpPr>
          <p:nvPr>
            <p:ph type="dt" sz="half" idx="10"/>
          </p:nvPr>
        </p:nvSpPr>
        <p:spPr>
          <a:ln/>
        </p:spPr>
        <p:txBody>
          <a:bodyPr/>
          <a:lstStyle>
            <a:lvl1pPr>
              <a:defRPr/>
            </a:lvl1pPr>
          </a:lstStyle>
          <a:p>
            <a:pPr>
              <a:defRPr/>
            </a:pPr>
            <a:endParaRPr lang="fr-FR"/>
          </a:p>
        </p:txBody>
      </p:sp>
      <p:sp>
        <p:nvSpPr>
          <p:cNvPr id="8"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9" name="Rectangle 8"/>
          <p:cNvSpPr>
            <a:spLocks noGrp="1" noChangeArrowheads="1"/>
          </p:cNvSpPr>
          <p:nvPr>
            <p:ph type="sldNum" sz="quarter" idx="12"/>
          </p:nvPr>
        </p:nvSpPr>
        <p:spPr>
          <a:ln/>
        </p:spPr>
        <p:txBody>
          <a:bodyPr/>
          <a:lstStyle>
            <a:lvl1pPr>
              <a:defRPr/>
            </a:lvl1pPr>
          </a:lstStyle>
          <a:p>
            <a:pPr>
              <a:defRPr/>
            </a:pPr>
            <a:r>
              <a:rPr lang="fr-FR"/>
              <a:t>- </a:t>
            </a:r>
            <a:fld id="{41458685-9415-4316-82A3-F8BB7C6A7302}" type="slidenum">
              <a:rPr lang="fr-FR"/>
              <a:pPr>
                <a:defRPr/>
              </a:pPr>
              <a:t>‹#›</a:t>
            </a:fld>
            <a:endParaRPr lang="fr-FR"/>
          </a:p>
        </p:txBody>
      </p:sp>
      <p:sp>
        <p:nvSpPr>
          <p:cNvPr id="14" name="Espace réservé du contenu 2"/>
          <p:cNvSpPr>
            <a:spLocks noGrp="1"/>
          </p:cNvSpPr>
          <p:nvPr>
            <p:ph sz="half" idx="13"/>
          </p:nvPr>
        </p:nvSpPr>
        <p:spPr>
          <a:xfrm>
            <a:off x="466872" y="1683859"/>
            <a:ext cx="4105128" cy="4746625"/>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5" name="Espace réservé du contenu 2"/>
          <p:cNvSpPr>
            <a:spLocks noGrp="1"/>
          </p:cNvSpPr>
          <p:nvPr>
            <p:ph sz="half" idx="14"/>
          </p:nvPr>
        </p:nvSpPr>
        <p:spPr>
          <a:xfrm>
            <a:off x="4720859" y="1673225"/>
            <a:ext cx="4104057" cy="4746625"/>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Rectangle 5"/>
          <p:cNvSpPr>
            <a:spLocks noGrp="1" noChangeArrowheads="1"/>
          </p:cNvSpPr>
          <p:nvPr>
            <p:ph type="dt" sz="half" idx="10"/>
          </p:nvPr>
        </p:nvSpPr>
        <p:spPr>
          <a:ln/>
        </p:spPr>
        <p:txBody>
          <a:bodyPr/>
          <a:lstStyle>
            <a:lvl1pPr>
              <a:defRPr/>
            </a:lvl1pPr>
          </a:lstStyle>
          <a:p>
            <a:pPr>
              <a:defRPr/>
            </a:pPr>
            <a:endParaRPr lang="fr-FR"/>
          </a:p>
        </p:txBody>
      </p:sp>
      <p:sp>
        <p:nvSpPr>
          <p:cNvPr id="4"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5" name="Rectangle 8"/>
          <p:cNvSpPr>
            <a:spLocks noGrp="1" noChangeArrowheads="1"/>
          </p:cNvSpPr>
          <p:nvPr>
            <p:ph type="sldNum" sz="quarter" idx="12"/>
          </p:nvPr>
        </p:nvSpPr>
        <p:spPr>
          <a:ln/>
        </p:spPr>
        <p:txBody>
          <a:bodyPr/>
          <a:lstStyle>
            <a:lvl1pPr>
              <a:defRPr/>
            </a:lvl1pPr>
          </a:lstStyle>
          <a:p>
            <a:pPr>
              <a:defRPr/>
            </a:pPr>
            <a:r>
              <a:rPr lang="fr-FR"/>
              <a:t>- </a:t>
            </a:r>
            <a:fld id="{3FFC5AE1-ABDC-431E-8985-305A2FE16F4A}" type="slidenum">
              <a:rPr lang="fr-FR"/>
              <a:pPr>
                <a:defRPr/>
              </a:pPr>
              <a:t>‹#›</a:t>
            </a:fld>
            <a:endParaRPr lang="fr-F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endParaRPr lang="fr-FR"/>
          </a:p>
        </p:txBody>
      </p:sp>
      <p:sp>
        <p:nvSpPr>
          <p:cNvPr id="3"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4" name="Rectangle 8"/>
          <p:cNvSpPr>
            <a:spLocks noGrp="1" noChangeArrowheads="1"/>
          </p:cNvSpPr>
          <p:nvPr>
            <p:ph type="sldNum" sz="quarter" idx="12"/>
          </p:nvPr>
        </p:nvSpPr>
        <p:spPr>
          <a:ln/>
        </p:spPr>
        <p:txBody>
          <a:bodyPr/>
          <a:lstStyle>
            <a:lvl1pPr>
              <a:defRPr/>
            </a:lvl1pPr>
          </a:lstStyle>
          <a:p>
            <a:pPr>
              <a:defRPr/>
            </a:pPr>
            <a:r>
              <a:rPr lang="fr-FR"/>
              <a:t>- </a:t>
            </a:r>
            <a:fld id="{5F626A2F-08A5-426C-B241-01F384EDB34D}" type="slidenum">
              <a:rPr lang="fr-FR"/>
              <a:pPr>
                <a:defRPr/>
              </a:pPr>
              <a:t>‹#›</a:t>
            </a:fld>
            <a:endParaRPr lang="fr-F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2" y="273050"/>
            <a:ext cx="3008313" cy="1162050"/>
          </a:xfrm>
        </p:spPr>
        <p:txBody>
          <a:bodyPr anchor="b"/>
          <a:lstStyle>
            <a:lvl1pPr algn="l">
              <a:defRPr sz="2000" b="1"/>
            </a:lvl1pPr>
          </a:lstStyle>
          <a:p>
            <a:r>
              <a:rPr lang="fr-FR" smtClean="0"/>
              <a:t>Cliquez et modifiez le titre</a:t>
            </a:r>
            <a:endParaRPr lang="fr-FR"/>
          </a:p>
        </p:txBody>
      </p:sp>
      <p:sp>
        <p:nvSpPr>
          <p:cNvPr id="4" name="Espace réservé du texte 3"/>
          <p:cNvSpPr>
            <a:spLocks noGrp="1"/>
          </p:cNvSpPr>
          <p:nvPr>
            <p:ph type="body" sz="half" idx="2"/>
          </p:nvPr>
        </p:nvSpPr>
        <p:spPr>
          <a:xfrm>
            <a:off x="457202" y="1435101"/>
            <a:ext cx="3008313" cy="4691063"/>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7" name="Rectangle 8"/>
          <p:cNvSpPr>
            <a:spLocks noGrp="1" noChangeArrowheads="1"/>
          </p:cNvSpPr>
          <p:nvPr>
            <p:ph type="sldNum" sz="quarter" idx="12"/>
          </p:nvPr>
        </p:nvSpPr>
        <p:spPr>
          <a:ln/>
        </p:spPr>
        <p:txBody>
          <a:bodyPr/>
          <a:lstStyle>
            <a:lvl1pPr>
              <a:defRPr/>
            </a:lvl1pPr>
          </a:lstStyle>
          <a:p>
            <a:pPr>
              <a:defRPr/>
            </a:pPr>
            <a:r>
              <a:rPr lang="fr-FR"/>
              <a:t>- </a:t>
            </a:r>
            <a:fld id="{DE20AB34-DA58-4810-9087-9DAB4840E1B3}" type="slidenum">
              <a:rPr lang="fr-FR"/>
              <a:pPr>
                <a:defRPr/>
              </a:pPr>
              <a:t>‹#›</a:t>
            </a:fld>
            <a:endParaRPr lang="fr-FR"/>
          </a:p>
        </p:txBody>
      </p:sp>
      <p:sp>
        <p:nvSpPr>
          <p:cNvPr id="10" name="Espace réservé du contenu 2"/>
          <p:cNvSpPr>
            <a:spLocks noGrp="1"/>
          </p:cNvSpPr>
          <p:nvPr>
            <p:ph idx="1"/>
          </p:nvPr>
        </p:nvSpPr>
        <p:spPr>
          <a:xfrm>
            <a:off x="3575050" y="273053"/>
            <a:ext cx="5111750" cy="5853113"/>
          </a:xfrm>
          <a:prstGeom prst="rect">
            <a:avLst/>
          </a:prstGeom>
        </p:spPr>
        <p:txBody>
          <a:bodyPr lIns="91425" tIns="45713" rIns="91425" bIns="45713"/>
          <a:lstStyle>
            <a:lvl1pPr>
              <a:buClr>
                <a:srgbClr val="FF0000"/>
              </a:buClr>
              <a:defRPr sz="2400"/>
            </a:lvl1pPr>
            <a:lvl2pPr marL="444431" indent="455543">
              <a:defRPr lang="fr-FR" sz="2200" dirty="0" smtClean="0">
                <a:solidFill>
                  <a:schemeClr val="tx2"/>
                </a:solidFill>
                <a:latin typeface="+mn-lt"/>
                <a:ea typeface="ＭＳ Ｐゴシック" pitchFamily="23" charset="-128"/>
                <a:cs typeface="+mn-cs"/>
              </a:defRPr>
            </a:lvl2pPr>
            <a:lvl3pPr marL="814264" indent="526969">
              <a:buFont typeface="Arial" pitchFamily="34" charset="0"/>
              <a:buChar char="•"/>
              <a:defRPr sz="2000"/>
            </a:lvl3pPr>
            <a:lvl4pPr marL="1076160" indent="353959">
              <a:defRPr sz="1800"/>
            </a:lvl4pPr>
            <a:lvl5pPr marL="1347581" indent="450781">
              <a:defRPr sz="2000"/>
            </a:lvl5pPr>
            <a:lvl6pPr>
              <a:defRPr sz="2000"/>
            </a:lvl6pPr>
            <a:lvl7pPr>
              <a:defRPr sz="2000"/>
            </a:lvl7pPr>
            <a:lvl8pPr>
              <a:defRPr sz="2000"/>
            </a:lvl8pPr>
            <a:lvl9pPr>
              <a:defRPr sz="2000"/>
            </a:lvl9pPr>
          </a:lstStyle>
          <a:p>
            <a:pPr lvl="0"/>
            <a:r>
              <a:rPr lang="fr-FR" dirty="0" smtClean="0"/>
              <a:t>Cliquez pour modifier les styles du texte du masque</a:t>
            </a:r>
          </a:p>
          <a:p>
            <a:pPr marL="444431" lvl="1" indent="455543" algn="l" defTabSz="199995" rtl="0" eaLnBrk="0" fontAlgn="base" hangingPunct="0">
              <a:lnSpc>
                <a:spcPct val="170000"/>
              </a:lnSpc>
              <a:spcBef>
                <a:spcPct val="0"/>
              </a:spcBef>
              <a:spcAft>
                <a:spcPct val="0"/>
              </a:spcAft>
              <a:buClr>
                <a:schemeClr val="bg2"/>
              </a:buClr>
              <a:buChar char="–"/>
            </a:pPr>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smtClean="0"/>
              <a:t>Cliquez et modifiez le titre</a:t>
            </a:r>
            <a:endParaRPr lang="fr-FR"/>
          </a:p>
        </p:txBody>
      </p:sp>
      <p:sp>
        <p:nvSpPr>
          <p:cNvPr id="3" name="Espace réservé pour une image  2"/>
          <p:cNvSpPr>
            <a:spLocks noGrp="1"/>
          </p:cNvSpPr>
          <p:nvPr>
            <p:ph type="pic" idx="1"/>
          </p:nvPr>
        </p:nvSpPr>
        <p:spPr>
          <a:xfrm>
            <a:off x="1792288" y="612775"/>
            <a:ext cx="5486400" cy="4114800"/>
          </a:xfrm>
          <a:prstGeom prst="rect">
            <a:avLst/>
          </a:prstGeom>
        </p:spPr>
        <p:txBody>
          <a:bodyPr lIns="91425" tIns="45713" rIns="91425" bIns="45713"/>
          <a:lstStyle>
            <a:lvl1pPr marL="0" indent="0">
              <a:buNone/>
              <a:defRPr sz="3200"/>
            </a:lvl1pPr>
            <a:lvl2pPr marL="457130" indent="0">
              <a:buNone/>
              <a:defRPr sz="2800"/>
            </a:lvl2pPr>
            <a:lvl3pPr marL="914259" indent="0">
              <a:buNone/>
              <a:defRPr sz="2400"/>
            </a:lvl3pPr>
            <a:lvl4pPr marL="1371390" indent="0">
              <a:buNone/>
              <a:defRPr sz="2000"/>
            </a:lvl4pPr>
            <a:lvl5pPr marL="1828519" indent="0">
              <a:buNone/>
              <a:defRPr sz="2000"/>
            </a:lvl5pPr>
            <a:lvl6pPr marL="2285649" indent="0">
              <a:buNone/>
              <a:defRPr sz="2000"/>
            </a:lvl6pPr>
            <a:lvl7pPr marL="2742780" indent="0">
              <a:buNone/>
              <a:defRPr sz="2000"/>
            </a:lvl7pPr>
            <a:lvl8pPr marL="3199908" indent="0">
              <a:buNone/>
              <a:defRPr sz="2000"/>
            </a:lvl8pPr>
            <a:lvl9pPr marL="3657039" indent="0">
              <a:buNone/>
              <a:defRPr sz="2000"/>
            </a:lvl9pPr>
          </a:lstStyle>
          <a:p>
            <a:pPr lvl="0"/>
            <a:endParaRPr lang="fr-FR" noProof="0" smtClean="0"/>
          </a:p>
        </p:txBody>
      </p:sp>
      <p:sp>
        <p:nvSpPr>
          <p:cNvPr id="4" name="Espace réservé du texte 3"/>
          <p:cNvSpPr>
            <a:spLocks noGrp="1"/>
          </p:cNvSpPr>
          <p:nvPr>
            <p:ph type="body" sz="half" idx="2"/>
          </p:nvPr>
        </p:nvSpPr>
        <p:spPr>
          <a:xfrm>
            <a:off x="1792288" y="5367338"/>
            <a:ext cx="5486400" cy="804862"/>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7" name="Rectangle 8"/>
          <p:cNvSpPr>
            <a:spLocks noGrp="1" noChangeArrowheads="1"/>
          </p:cNvSpPr>
          <p:nvPr>
            <p:ph type="sldNum" sz="quarter" idx="12"/>
          </p:nvPr>
        </p:nvSpPr>
        <p:spPr>
          <a:ln/>
        </p:spPr>
        <p:txBody>
          <a:bodyPr/>
          <a:lstStyle>
            <a:lvl1pPr>
              <a:defRPr/>
            </a:lvl1pPr>
          </a:lstStyle>
          <a:p>
            <a:pPr>
              <a:defRPr/>
            </a:pPr>
            <a:r>
              <a:rPr lang="fr-FR"/>
              <a:t>- </a:t>
            </a:r>
            <a:fld id="{32B4CAFA-C7E2-4551-9D7E-826ABD079AFD}" type="slidenum">
              <a:rPr lang="fr-FR"/>
              <a:pPr>
                <a:defRPr/>
              </a:pPr>
              <a:t>‹#›</a:t>
            </a:fld>
            <a:endParaRPr lang="fr-F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8746B3DC-3E7E-4BC7-AA48-32A5E27B17F9}" type="slidenum">
              <a:rPr lang="fr-FR"/>
              <a:pPr>
                <a:defRPr/>
              </a:pPr>
              <a:t>‹#›</a:t>
            </a:fld>
            <a:endParaRPr lang="fr-FR"/>
          </a:p>
        </p:txBody>
      </p:sp>
      <p:sp>
        <p:nvSpPr>
          <p:cNvPr id="7" name="Espace réservé du contenu 2"/>
          <p:cNvSpPr>
            <a:spLocks noGrp="1"/>
          </p:cNvSpPr>
          <p:nvPr>
            <p:ph sz="half" idx="13"/>
          </p:nvPr>
        </p:nvSpPr>
        <p:spPr>
          <a:xfrm rot="5400000">
            <a:off x="3086623" y="115750"/>
            <a:ext cx="3694113" cy="7861581"/>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7005638" y="350838"/>
            <a:ext cx="1884362" cy="6069012"/>
          </a:xfrm>
        </p:spPr>
        <p:txBody>
          <a:bodyPr vert="eaVert"/>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0EB15086-A8F5-4B0C-94A9-4E8652B22CA8}" type="slidenum">
              <a:rPr lang="fr-FR"/>
              <a:pPr>
                <a:defRPr/>
              </a:pPr>
              <a:t>‹#›</a:t>
            </a:fld>
            <a:endParaRPr lang="fr-FR"/>
          </a:p>
        </p:txBody>
      </p:sp>
      <p:sp>
        <p:nvSpPr>
          <p:cNvPr id="7" name="Espace réservé du contenu 2"/>
          <p:cNvSpPr>
            <a:spLocks noGrp="1"/>
          </p:cNvSpPr>
          <p:nvPr>
            <p:ph sz="half" idx="13"/>
          </p:nvPr>
        </p:nvSpPr>
        <p:spPr>
          <a:xfrm rot="5400000">
            <a:off x="851256" y="328617"/>
            <a:ext cx="5362652" cy="5767309"/>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pic>
        <p:nvPicPr>
          <p:cNvPr id="4" name="Picture 7" descr="fond_chapitre_violet"/>
          <p:cNvPicPr>
            <a:picLocks noChangeAspect="1" noChangeArrowheads="1"/>
          </p:cNvPicPr>
          <p:nvPr/>
        </p:nvPicPr>
        <p:blipFill>
          <a:blip r:embed="rId2" cstate="screen"/>
          <a:srcRect/>
          <a:stretch>
            <a:fillRect/>
          </a:stretch>
        </p:blipFill>
        <p:spPr bwMode="auto">
          <a:xfrm>
            <a:off x="0" y="0"/>
            <a:ext cx="9144000" cy="6858000"/>
          </a:xfrm>
          <a:prstGeom prst="rect">
            <a:avLst/>
          </a:prstGeom>
          <a:noFill/>
          <a:ln w="9525">
            <a:noFill/>
            <a:miter lim="800000"/>
            <a:headEnd/>
            <a:tailEnd/>
          </a:ln>
        </p:spPr>
      </p:pic>
      <p:sp>
        <p:nvSpPr>
          <p:cNvPr id="16388" name="Rectangle 4"/>
          <p:cNvSpPr>
            <a:spLocks noGrp="1" noChangeArrowheads="1"/>
          </p:cNvSpPr>
          <p:nvPr>
            <p:ph type="ctrTitle"/>
          </p:nvPr>
        </p:nvSpPr>
        <p:spPr bwMode="white">
          <a:xfrm>
            <a:off x="1349375" y="3429003"/>
            <a:ext cx="7486650" cy="696913"/>
          </a:xfrm>
        </p:spPr>
        <p:txBody>
          <a:bodyPr anchor="b"/>
          <a:lstStyle>
            <a:lvl1pPr>
              <a:defRPr sz="3300">
                <a:solidFill>
                  <a:schemeClr val="bg1"/>
                </a:solidFill>
              </a:defRPr>
            </a:lvl1pPr>
          </a:lstStyle>
          <a:p>
            <a:pPr lvl="0"/>
            <a:r>
              <a:rPr lang="fr-FR" noProof="0" smtClean="0"/>
              <a:t>Cliquez pour modifier le style du titre</a:t>
            </a:r>
          </a:p>
        </p:txBody>
      </p:sp>
      <p:sp>
        <p:nvSpPr>
          <p:cNvPr id="16389" name="Rectangle 5"/>
          <p:cNvSpPr>
            <a:spLocks noGrp="1" noChangeArrowheads="1"/>
          </p:cNvSpPr>
          <p:nvPr>
            <p:ph type="subTitle" idx="1"/>
          </p:nvPr>
        </p:nvSpPr>
        <p:spPr bwMode="white">
          <a:xfrm>
            <a:off x="1349375" y="4191000"/>
            <a:ext cx="7486650" cy="2209800"/>
          </a:xfrm>
          <a:prstGeom prst="rect">
            <a:avLst/>
          </a:prstGeom>
        </p:spPr>
        <p:txBody>
          <a:bodyPr lIns="0" tIns="0" rIns="0" bIns="0"/>
          <a:lstStyle>
            <a:lvl1pPr marL="0" indent="0">
              <a:lnSpc>
                <a:spcPct val="100000"/>
              </a:lnSpc>
              <a:buNone/>
              <a:defRPr sz="2300" b="1">
                <a:solidFill>
                  <a:schemeClr val="bg1"/>
                </a:solidFill>
              </a:defRPr>
            </a:lvl1pPr>
          </a:lstStyle>
          <a:p>
            <a:pPr lvl="0"/>
            <a:r>
              <a:rPr lang="fr-FR" noProof="0" dirty="0" smtClean="0"/>
              <a:t>Cliquez pour modifier le style des sous-titres du masque</a:t>
            </a:r>
          </a:p>
        </p:txBody>
      </p:sp>
      <p:sp>
        <p:nvSpPr>
          <p:cNvPr id="5" name="Rectangle 3"/>
          <p:cNvSpPr>
            <a:spLocks noGrp="1" noChangeArrowheads="1"/>
          </p:cNvSpPr>
          <p:nvPr>
            <p:ph type="ftr" sz="quarter" idx="10"/>
          </p:nvPr>
        </p:nvSpPr>
        <p:spPr bwMode="gray"/>
        <p:txBody>
          <a:bodyPr/>
          <a:lstStyle>
            <a:lvl1pPr>
              <a:defRPr>
                <a:solidFill>
                  <a:schemeClr val="tx2"/>
                </a:solidFill>
              </a:defRPr>
            </a:lvl1pPr>
          </a:lstStyle>
          <a:p>
            <a:pPr>
              <a:defRPr/>
            </a:pPr>
            <a:r>
              <a:rPr lang="en-US" smtClean="0"/>
              <a:t>Automating the Formalization of Product Comparison Matrices</a:t>
            </a:r>
            <a:endParaRPr lang="fr-FR"/>
          </a:p>
        </p:txBody>
      </p:sp>
      <p:sp>
        <p:nvSpPr>
          <p:cNvPr id="6" name="Rectangle 6"/>
          <p:cNvSpPr>
            <a:spLocks noGrp="1" noChangeArrowheads="1"/>
          </p:cNvSpPr>
          <p:nvPr>
            <p:ph type="dt" sz="half" idx="11"/>
          </p:nvPr>
        </p:nvSpPr>
        <p:spPr bwMode="gray">
          <a:xfrm>
            <a:off x="6578603" y="6488113"/>
            <a:ext cx="2011363" cy="273050"/>
          </a:xfrm>
        </p:spPr>
        <p:txBody>
          <a:bodyPr/>
          <a:lstStyle>
            <a:lvl1pPr>
              <a:defRPr>
                <a:solidFill>
                  <a:schemeClr val="tx2"/>
                </a:solidFill>
              </a:defRPr>
            </a:lvl1pPr>
          </a:lstStyle>
          <a:p>
            <a:pPr>
              <a:defRPr/>
            </a:pPr>
            <a:endParaRPr lang="fr-FR"/>
          </a:p>
        </p:txBody>
      </p:sp>
      <p:sp>
        <p:nvSpPr>
          <p:cNvPr id="7" name="Rectangle 8"/>
          <p:cNvSpPr>
            <a:spLocks noGrp="1" noChangeArrowheads="1"/>
          </p:cNvSpPr>
          <p:nvPr>
            <p:ph type="sldNum" sz="quarter" idx="12"/>
          </p:nvPr>
        </p:nvSpPr>
        <p:spPr bwMode="gray"/>
        <p:txBody>
          <a:bodyPr/>
          <a:lstStyle>
            <a:lvl1pPr>
              <a:defRPr>
                <a:solidFill>
                  <a:schemeClr val="tx2"/>
                </a:solidFill>
              </a:defRPr>
            </a:lvl1pPr>
          </a:lstStyle>
          <a:p>
            <a:pPr>
              <a:defRPr/>
            </a:pPr>
            <a:r>
              <a:rPr lang="fr-FR"/>
              <a:t>- </a:t>
            </a:r>
            <a:fld id="{58F51B24-FE56-46AB-A3F4-8E087E3E0EE8}" type="slidenum">
              <a:rPr lang="fr-FR"/>
              <a:pPr>
                <a:defRPr/>
              </a:pPr>
              <a:t>‹#›</a:t>
            </a:fld>
            <a:endParaRPr lang="fr-F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endParaRPr lang="fr-FR"/>
          </a:p>
        </p:txBody>
      </p:sp>
      <p:sp>
        <p:nvSpPr>
          <p:cNvPr id="3"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4" name="Rectangle 10"/>
          <p:cNvSpPr>
            <a:spLocks noGrp="1" noChangeArrowheads="1"/>
          </p:cNvSpPr>
          <p:nvPr>
            <p:ph type="sldNum" sz="quarter" idx="12"/>
          </p:nvPr>
        </p:nvSpPr>
        <p:spPr>
          <a:ln/>
        </p:spPr>
        <p:txBody>
          <a:bodyPr/>
          <a:lstStyle>
            <a:lvl1pPr>
              <a:defRPr/>
            </a:lvl1pPr>
          </a:lstStyle>
          <a:p>
            <a:pPr>
              <a:defRPr/>
            </a:pPr>
            <a:r>
              <a:rPr lang="fr-FR"/>
              <a:t>- </a:t>
            </a:r>
            <a:fld id="{F1D1F8CC-9598-43CE-A4AB-B8D36B8CB36D}" type="slidenum">
              <a:rPr lang="fr-FR"/>
              <a:pPr>
                <a:defRPr/>
              </a:pPr>
              <a:t>‹#›</a:t>
            </a:fld>
            <a:endParaRPr lang="fr-F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5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4"/>
          <p:cNvSpPr>
            <a:spLocks noGrp="1" noChangeArrowheads="1"/>
          </p:cNvSpPr>
          <p:nvPr>
            <p:ph type="dt" sz="half" idx="14"/>
          </p:nvPr>
        </p:nvSpPr>
        <p:spPr>
          <a:ln/>
        </p:spPr>
        <p:txBody>
          <a:bodyPr/>
          <a:lstStyle>
            <a:lvl1pPr>
              <a:defRPr/>
            </a:lvl1pPr>
          </a:lstStyle>
          <a:p>
            <a:pPr>
              <a:defRPr/>
            </a:pPr>
            <a:endParaRPr lang="fr-FR"/>
          </a:p>
        </p:txBody>
      </p:sp>
      <p:sp>
        <p:nvSpPr>
          <p:cNvPr id="5" name="Rectangle 5"/>
          <p:cNvSpPr>
            <a:spLocks noGrp="1" noChangeArrowheads="1"/>
          </p:cNvSpPr>
          <p:nvPr>
            <p:ph type="ftr" sz="quarter" idx="15"/>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9"/>
          <p:cNvSpPr>
            <a:spLocks noGrp="1" noChangeArrowheads="1"/>
          </p:cNvSpPr>
          <p:nvPr>
            <p:ph type="sldNum" sz="quarter" idx="16"/>
          </p:nvPr>
        </p:nvSpPr>
        <p:spPr>
          <a:ln/>
        </p:spPr>
        <p:txBody>
          <a:bodyPr/>
          <a:lstStyle>
            <a:lvl1pPr>
              <a:defRPr/>
            </a:lvl1pPr>
          </a:lstStyle>
          <a:p>
            <a:pPr>
              <a:defRPr/>
            </a:pPr>
            <a:r>
              <a:rPr lang="fr-FR"/>
              <a:t>- </a:t>
            </a:r>
            <a:fld id="{CCD8A327-4A42-4F42-8894-A6F43B7F265B}" type="slidenum">
              <a:rPr lang="fr-FR"/>
              <a:pPr>
                <a:defRPr/>
              </a:pPr>
              <a:t>‹#›</a:t>
            </a:fld>
            <a:endParaRPr lang="fr-FR"/>
          </a:p>
        </p:txBody>
      </p:sp>
      <p:sp>
        <p:nvSpPr>
          <p:cNvPr id="8" name="Espace réservé du contenu 2"/>
          <p:cNvSpPr>
            <a:spLocks noGrp="1"/>
          </p:cNvSpPr>
          <p:nvPr>
            <p:ph idx="1"/>
          </p:nvPr>
        </p:nvSpPr>
        <p:spPr>
          <a:xfrm>
            <a:off x="1349375" y="1988840"/>
            <a:ext cx="7540625" cy="4203700"/>
          </a:xfrm>
          <a:prstGeom prst="rect">
            <a:avLst/>
          </a:prstGeom>
        </p:spPr>
        <p:txBody>
          <a:bodyPr lIns="91425" tIns="45713" rIns="91425" bIns="45713"/>
          <a:lstStyle>
            <a:lvl1pPr algn="l" defTabSz="199995" rtl="0" fontAlgn="base">
              <a:lnSpc>
                <a:spcPct val="170000"/>
              </a:lnSpc>
              <a:spcBef>
                <a:spcPct val="0"/>
              </a:spcBef>
              <a:spcAft>
                <a:spcPct val="0"/>
              </a:spcAft>
              <a:buClr>
                <a:srgbClr val="FF0000"/>
              </a:buClr>
              <a:buFontTx/>
              <a:buNone/>
              <a:defRPr lang="fr-FR" sz="2200" dirty="0" smtClean="0">
                <a:solidFill>
                  <a:schemeClr val="tx2"/>
                </a:solidFill>
                <a:latin typeface="+mn-lt"/>
                <a:ea typeface="+mn-ea"/>
                <a:cs typeface="+mn-cs"/>
              </a:defRPr>
            </a:lvl1pPr>
            <a:lvl2pPr marL="361893" indent="352371">
              <a:buFont typeface="Arial" pitchFamily="34" charset="0"/>
              <a:buChar char="•"/>
              <a:defRPr sz="2200"/>
            </a:lvl2pPr>
            <a:lvl3pPr marL="1076160" indent="361893">
              <a:buFont typeface="Arial" pitchFamily="34" charset="0"/>
              <a:buNone/>
              <a:defRPr sz="2000"/>
            </a:lvl3pPr>
            <a:lvl4pPr marL="1438055" indent="371418">
              <a:buFont typeface="Arial" pitchFamily="34" charset="0"/>
              <a:buNone/>
              <a:defRPr lang="fr-FR" sz="1800" dirty="0" smtClean="0">
                <a:solidFill>
                  <a:schemeClr val="tx2"/>
                </a:solidFill>
                <a:latin typeface="+mn-lt"/>
                <a:ea typeface="ＭＳ Ｐゴシック" pitchFamily="23" charset="-128"/>
                <a:cs typeface="+mn-cs"/>
              </a:defRPr>
            </a:lvl4pPr>
            <a:lvl5pPr marL="1790425" indent="361893">
              <a:buFont typeface="Arial" pitchFamily="34" charset="0"/>
              <a:buNone/>
              <a:defRPr sz="1600"/>
            </a:lvl5pPr>
          </a:lstStyle>
          <a:p>
            <a:pPr lvl="0"/>
            <a:r>
              <a:rPr lang="fr-FR" dirty="0" smtClean="0"/>
              <a:t>Cliquez pour modifier les styles du texte du masque</a:t>
            </a:r>
          </a:p>
          <a:p>
            <a:pPr lvl="1"/>
            <a:r>
              <a:rPr lang="fr-FR" dirty="0" smtClean="0"/>
              <a:t>Liste</a:t>
            </a:r>
          </a:p>
          <a:p>
            <a:pPr lvl="1"/>
            <a:r>
              <a:rPr lang="fr-FR" dirty="0" smtClean="0"/>
              <a:t>…</a:t>
            </a:r>
          </a:p>
          <a:p>
            <a:pPr lvl="1"/>
            <a:endParaRPr lang="fr-FR" dirty="0" smtClean="0"/>
          </a:p>
          <a:p>
            <a:pPr lvl="2"/>
            <a:r>
              <a:rPr lang="fr-FR" dirty="0" smtClean="0"/>
              <a:t> </a:t>
            </a:r>
            <a:endParaRPr lang="fr-FR" dirty="0"/>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liste à puc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5"/>
          <p:cNvSpPr>
            <a:spLocks noGrp="1" noChangeArrowheads="1"/>
          </p:cNvSpPr>
          <p:nvPr>
            <p:ph type="dt" sz="half" idx="14"/>
          </p:nvPr>
        </p:nvSpPr>
        <p:spPr>
          <a:ln/>
        </p:spPr>
        <p:txBody>
          <a:bodyPr/>
          <a:lstStyle>
            <a:lvl1pPr>
              <a:defRPr/>
            </a:lvl1pPr>
          </a:lstStyle>
          <a:p>
            <a:pPr>
              <a:defRPr/>
            </a:pPr>
            <a:endParaRPr lang="fr-FR"/>
          </a:p>
        </p:txBody>
      </p:sp>
      <p:sp>
        <p:nvSpPr>
          <p:cNvPr id="5" name="Rectangle 6"/>
          <p:cNvSpPr>
            <a:spLocks noGrp="1" noChangeArrowheads="1"/>
          </p:cNvSpPr>
          <p:nvPr>
            <p:ph type="ftr" sz="quarter" idx="15"/>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6"/>
          </p:nvPr>
        </p:nvSpPr>
        <p:spPr>
          <a:ln/>
        </p:spPr>
        <p:txBody>
          <a:bodyPr/>
          <a:lstStyle>
            <a:lvl1pPr>
              <a:defRPr/>
            </a:lvl1pPr>
          </a:lstStyle>
          <a:p>
            <a:pPr>
              <a:defRPr/>
            </a:pPr>
            <a:r>
              <a:rPr lang="fr-FR"/>
              <a:t>- </a:t>
            </a:r>
            <a:fld id="{3F10DE90-BC0B-4B81-B29C-9917A0F4E27B}" type="slidenum">
              <a:rPr lang="fr-FR"/>
              <a:pPr>
                <a:defRPr/>
              </a:pPr>
              <a:t>‹#›</a:t>
            </a:fld>
            <a:endParaRPr lang="fr-FR"/>
          </a:p>
        </p:txBody>
      </p:sp>
      <p:sp>
        <p:nvSpPr>
          <p:cNvPr id="8" name="Espace réservé du contenu 2"/>
          <p:cNvSpPr>
            <a:spLocks noGrp="1"/>
          </p:cNvSpPr>
          <p:nvPr>
            <p:ph idx="1"/>
          </p:nvPr>
        </p:nvSpPr>
        <p:spPr>
          <a:xfrm>
            <a:off x="1349375" y="2187575"/>
            <a:ext cx="7540625" cy="4203700"/>
          </a:xfrm>
          <a:prstGeom prst="rect">
            <a:avLst/>
          </a:prstGeom>
        </p:spPr>
        <p:txBody>
          <a:bodyPr lIns="91425" tIns="45713" rIns="91425" bIns="45713"/>
          <a:lstStyle>
            <a:lvl1pPr>
              <a:buClr>
                <a:srgbClr val="FF0000"/>
              </a:buClr>
              <a:defRPr lang="fr-FR" sz="2400" dirty="0" smtClean="0">
                <a:solidFill>
                  <a:schemeClr val="tx2"/>
                </a:solidFill>
                <a:latin typeface="+mn-lt"/>
                <a:ea typeface="+mn-ea"/>
                <a:cs typeface="+mn-cs"/>
              </a:defRPr>
            </a:lvl1pPr>
            <a:lvl2pPr marL="361893" indent="352371">
              <a:buFont typeface="Arial" pitchFamily="34" charset="0"/>
              <a:buChar char=""/>
              <a:defRPr lang="fr-FR" sz="2200" dirty="0" smtClean="0">
                <a:solidFill>
                  <a:schemeClr val="tx2"/>
                </a:solidFill>
                <a:latin typeface="+mn-lt"/>
                <a:ea typeface="ＭＳ Ｐゴシック" pitchFamily="23" charset="-128"/>
                <a:cs typeface="+mn-cs"/>
              </a:defRPr>
            </a:lvl2pPr>
            <a:lvl3pPr marL="1076160" indent="361893">
              <a:buFont typeface="Arial" pitchFamily="34" charset="0"/>
              <a:buChar char="•"/>
              <a:defRPr sz="2000"/>
            </a:lvl3pPr>
            <a:lvl4pPr marL="1438055" indent="371418">
              <a:defRPr lang="fr-FR" sz="1800" dirty="0" smtClean="0">
                <a:solidFill>
                  <a:schemeClr val="tx2"/>
                </a:solidFill>
                <a:latin typeface="+mn-lt"/>
                <a:ea typeface="ＭＳ Ｐゴシック" pitchFamily="23" charset="-128"/>
                <a:cs typeface="+mn-cs"/>
              </a:defRPr>
            </a:lvl4pPr>
            <a:lvl5pPr marL="1790425" indent="361893">
              <a:defRPr sz="1600"/>
            </a:lvl5pPr>
          </a:lstStyle>
          <a:p>
            <a:pPr lvl="0"/>
            <a:r>
              <a:rPr lang="fr-FR" dirty="0" smtClean="0"/>
              <a:t>Cliquez pour modifier les styles du texte du masque</a:t>
            </a:r>
          </a:p>
          <a:p>
            <a:pPr marL="361893" lvl="1" indent="371418" algn="l" rtl="0" eaLnBrk="0" fontAlgn="base" hangingPunct="0">
              <a:lnSpc>
                <a:spcPct val="125000"/>
              </a:lnSpc>
              <a:spcBef>
                <a:spcPct val="0"/>
              </a:spcBef>
              <a:spcAft>
                <a:spcPct val="0"/>
              </a:spcAft>
              <a:buClr>
                <a:schemeClr val="bg2"/>
              </a:buClr>
              <a:buFont typeface="Arial" pitchFamily="34" charset="0"/>
              <a:buChar char="–"/>
            </a:pPr>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3"/>
            <a:ext cx="7772400" cy="1362075"/>
          </a:xfrm>
        </p:spPr>
        <p:txBody>
          <a:bodyPr anchor="t"/>
          <a:lstStyle>
            <a:lvl1pPr algn="l">
              <a:defRPr sz="4000" b="1" cap="all"/>
            </a:lvl1pPr>
          </a:lstStyle>
          <a:p>
            <a:r>
              <a:rPr lang="fr-FR" smtClean="0"/>
              <a:t>Cliquez et modifiez le titre</a:t>
            </a:r>
            <a:endParaRPr lang="fr-FR"/>
          </a:p>
        </p:txBody>
      </p:sp>
      <p:sp>
        <p:nvSpPr>
          <p:cNvPr id="3" name="Espace réservé du texte 2"/>
          <p:cNvSpPr>
            <a:spLocks noGrp="1"/>
          </p:cNvSpPr>
          <p:nvPr>
            <p:ph type="body" idx="1"/>
          </p:nvPr>
        </p:nvSpPr>
        <p:spPr>
          <a:xfrm>
            <a:off x="722313" y="2906716"/>
            <a:ext cx="7772400" cy="1500187"/>
          </a:xfrm>
          <a:prstGeom prst="rect">
            <a:avLst/>
          </a:prstGeom>
        </p:spPr>
        <p:txBody>
          <a:bodyPr lIns="91425" tIns="45713" rIns="91425" bIns="45713" anchor="b"/>
          <a:lstStyle>
            <a:lvl1pPr marL="0" indent="0">
              <a:buNone/>
              <a:defRPr sz="2000"/>
            </a:lvl1pPr>
            <a:lvl2pPr marL="457130" indent="0">
              <a:buNone/>
              <a:defRPr sz="1800"/>
            </a:lvl2pPr>
            <a:lvl3pPr marL="914259" indent="0">
              <a:buNone/>
              <a:defRPr sz="1600"/>
            </a:lvl3pPr>
            <a:lvl4pPr marL="1371390" indent="0">
              <a:buNone/>
              <a:defRPr sz="1400"/>
            </a:lvl4pPr>
            <a:lvl5pPr marL="1828519" indent="0">
              <a:buNone/>
              <a:defRPr sz="1400"/>
            </a:lvl5pPr>
            <a:lvl6pPr marL="2285649" indent="0">
              <a:buNone/>
              <a:defRPr sz="1400"/>
            </a:lvl6pPr>
            <a:lvl7pPr marL="2742780" indent="0">
              <a:buNone/>
              <a:defRPr sz="1400"/>
            </a:lvl7pPr>
            <a:lvl8pPr marL="3199908" indent="0">
              <a:buNone/>
              <a:defRPr sz="1400"/>
            </a:lvl8pPr>
            <a:lvl9pPr marL="3657039" indent="0">
              <a:buNone/>
              <a:defRPr sz="1400"/>
            </a:lvl9pPr>
          </a:lstStyle>
          <a:p>
            <a:pPr lvl="0"/>
            <a:r>
              <a:rPr lang="fr-FR" smtClean="0"/>
              <a:t>Cliquez pour modifier les styles du texte du masque</a:t>
            </a: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7EE788A7-F2E0-41A0-8D13-FA6E3463B3F4}" type="slidenum">
              <a:rPr lang="fr-FR"/>
              <a:pPr>
                <a:defRPr/>
              </a:pPr>
              <a:t>‹#›</a:t>
            </a:fld>
            <a:endParaRPr lang="fr-F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7" name="Rectangle 8"/>
          <p:cNvSpPr>
            <a:spLocks noGrp="1" noChangeArrowheads="1"/>
          </p:cNvSpPr>
          <p:nvPr>
            <p:ph type="sldNum" sz="quarter" idx="12"/>
          </p:nvPr>
        </p:nvSpPr>
        <p:spPr>
          <a:ln/>
        </p:spPr>
        <p:txBody>
          <a:bodyPr/>
          <a:lstStyle>
            <a:lvl1pPr>
              <a:defRPr/>
            </a:lvl1pPr>
          </a:lstStyle>
          <a:p>
            <a:pPr>
              <a:defRPr/>
            </a:pPr>
            <a:r>
              <a:rPr lang="fr-FR"/>
              <a:t>- </a:t>
            </a:r>
            <a:fld id="{6F81611A-CB2B-465A-AE04-B3108DC73973}" type="slidenum">
              <a:rPr lang="fr-FR"/>
              <a:pPr>
                <a:defRPr/>
              </a:pPr>
              <a:t>‹#›</a:t>
            </a:fld>
            <a:endParaRPr lang="fr-FR"/>
          </a:p>
        </p:txBody>
      </p:sp>
      <p:sp>
        <p:nvSpPr>
          <p:cNvPr id="10" name="Espace réservé du contenu 2"/>
          <p:cNvSpPr>
            <a:spLocks noGrp="1"/>
          </p:cNvSpPr>
          <p:nvPr>
            <p:ph sz="half" idx="1"/>
          </p:nvPr>
        </p:nvSpPr>
        <p:spPr>
          <a:xfrm>
            <a:off x="1349376" y="1673226"/>
            <a:ext cx="3694113" cy="4663780"/>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1" name="Espace réservé du contenu 2"/>
          <p:cNvSpPr>
            <a:spLocks noGrp="1"/>
          </p:cNvSpPr>
          <p:nvPr>
            <p:ph sz="half" idx="13"/>
          </p:nvPr>
        </p:nvSpPr>
        <p:spPr>
          <a:xfrm>
            <a:off x="5130800" y="1673226"/>
            <a:ext cx="3694113" cy="4663780"/>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1143000"/>
          </a:xfrm>
        </p:spPr>
        <p:txBody>
          <a:bodyPr/>
          <a:lstStyle>
            <a:lvl1pPr>
              <a:defRPr/>
            </a:lvl1pPr>
          </a:lstStyle>
          <a:p>
            <a:r>
              <a:rPr lang="fr-FR" smtClean="0"/>
              <a:t>Cliquez et modifiez le titre</a:t>
            </a:r>
            <a:endParaRPr lang="fr-FR"/>
          </a:p>
        </p:txBody>
      </p:sp>
      <p:sp>
        <p:nvSpPr>
          <p:cNvPr id="3" name="Espace réservé du texte 2"/>
          <p:cNvSpPr>
            <a:spLocks noGrp="1"/>
          </p:cNvSpPr>
          <p:nvPr>
            <p:ph type="body" idx="1"/>
          </p:nvPr>
        </p:nvSpPr>
        <p:spPr>
          <a:xfrm>
            <a:off x="457200" y="1535113"/>
            <a:ext cx="4040188" cy="639762"/>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dirty="0" smtClean="0"/>
              <a:t>Cliquez pour modifier les styles du texte du masque</a:t>
            </a:r>
          </a:p>
        </p:txBody>
      </p:sp>
      <p:sp>
        <p:nvSpPr>
          <p:cNvPr id="5" name="Espace réservé du texte 4"/>
          <p:cNvSpPr>
            <a:spLocks noGrp="1"/>
          </p:cNvSpPr>
          <p:nvPr>
            <p:ph type="body" sz="quarter" idx="3"/>
          </p:nvPr>
        </p:nvSpPr>
        <p:spPr>
          <a:xfrm>
            <a:off x="4645026" y="1535113"/>
            <a:ext cx="4041775" cy="639762"/>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smtClean="0"/>
              <a:t>Cliquez pour modifier les styles du texte du masque</a:t>
            </a:r>
          </a:p>
        </p:txBody>
      </p:sp>
      <p:sp>
        <p:nvSpPr>
          <p:cNvPr id="7" name="Rectangle 5"/>
          <p:cNvSpPr>
            <a:spLocks noGrp="1" noChangeArrowheads="1"/>
          </p:cNvSpPr>
          <p:nvPr>
            <p:ph type="dt" sz="half" idx="10"/>
          </p:nvPr>
        </p:nvSpPr>
        <p:spPr>
          <a:ln/>
        </p:spPr>
        <p:txBody>
          <a:bodyPr/>
          <a:lstStyle>
            <a:lvl1pPr>
              <a:defRPr/>
            </a:lvl1pPr>
          </a:lstStyle>
          <a:p>
            <a:pPr>
              <a:defRPr/>
            </a:pPr>
            <a:endParaRPr lang="fr-FR"/>
          </a:p>
        </p:txBody>
      </p:sp>
      <p:sp>
        <p:nvSpPr>
          <p:cNvPr id="8"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9" name="Rectangle 8"/>
          <p:cNvSpPr>
            <a:spLocks noGrp="1" noChangeArrowheads="1"/>
          </p:cNvSpPr>
          <p:nvPr>
            <p:ph type="sldNum" sz="quarter" idx="12"/>
          </p:nvPr>
        </p:nvSpPr>
        <p:spPr>
          <a:ln/>
        </p:spPr>
        <p:txBody>
          <a:bodyPr/>
          <a:lstStyle>
            <a:lvl1pPr>
              <a:defRPr/>
            </a:lvl1pPr>
          </a:lstStyle>
          <a:p>
            <a:pPr>
              <a:defRPr/>
            </a:pPr>
            <a:r>
              <a:rPr lang="fr-FR"/>
              <a:t>- </a:t>
            </a:r>
            <a:fld id="{8D410E95-6D95-4E1F-AFCA-146414EE478F}" type="slidenum">
              <a:rPr lang="fr-FR"/>
              <a:pPr>
                <a:defRPr/>
              </a:pPr>
              <a:t>‹#›</a:t>
            </a:fld>
            <a:endParaRPr lang="fr-FR"/>
          </a:p>
        </p:txBody>
      </p:sp>
      <p:sp>
        <p:nvSpPr>
          <p:cNvPr id="12" name="Espace réservé du contenu 2"/>
          <p:cNvSpPr>
            <a:spLocks noGrp="1"/>
          </p:cNvSpPr>
          <p:nvPr>
            <p:ph sz="half" idx="13"/>
          </p:nvPr>
        </p:nvSpPr>
        <p:spPr>
          <a:xfrm>
            <a:off x="445608" y="1641327"/>
            <a:ext cx="4126392" cy="4746625"/>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3" name="Espace réservé du contenu 2"/>
          <p:cNvSpPr>
            <a:spLocks noGrp="1"/>
          </p:cNvSpPr>
          <p:nvPr>
            <p:ph sz="half" idx="14"/>
          </p:nvPr>
        </p:nvSpPr>
        <p:spPr>
          <a:xfrm>
            <a:off x="4769294" y="1641327"/>
            <a:ext cx="3694113" cy="4746625"/>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Rectangle 5"/>
          <p:cNvSpPr>
            <a:spLocks noGrp="1" noChangeArrowheads="1"/>
          </p:cNvSpPr>
          <p:nvPr>
            <p:ph type="dt" sz="half" idx="10"/>
          </p:nvPr>
        </p:nvSpPr>
        <p:spPr>
          <a:ln/>
        </p:spPr>
        <p:txBody>
          <a:bodyPr/>
          <a:lstStyle>
            <a:lvl1pPr>
              <a:defRPr/>
            </a:lvl1pPr>
          </a:lstStyle>
          <a:p>
            <a:pPr>
              <a:defRPr/>
            </a:pPr>
            <a:endParaRPr lang="fr-FR"/>
          </a:p>
        </p:txBody>
      </p:sp>
      <p:sp>
        <p:nvSpPr>
          <p:cNvPr id="4"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5" name="Rectangle 8"/>
          <p:cNvSpPr>
            <a:spLocks noGrp="1" noChangeArrowheads="1"/>
          </p:cNvSpPr>
          <p:nvPr>
            <p:ph type="sldNum" sz="quarter" idx="12"/>
          </p:nvPr>
        </p:nvSpPr>
        <p:spPr>
          <a:ln/>
        </p:spPr>
        <p:txBody>
          <a:bodyPr/>
          <a:lstStyle>
            <a:lvl1pPr>
              <a:defRPr/>
            </a:lvl1pPr>
          </a:lstStyle>
          <a:p>
            <a:pPr>
              <a:defRPr/>
            </a:pPr>
            <a:r>
              <a:rPr lang="fr-FR"/>
              <a:t>- </a:t>
            </a:r>
            <a:fld id="{045747E1-EE9D-4614-B0AF-74FE972C5AF8}" type="slidenum">
              <a:rPr lang="fr-FR"/>
              <a:pPr>
                <a:defRPr/>
              </a:pPr>
              <a:t>‹#›</a:t>
            </a:fld>
            <a:endParaRPr lang="fr-F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endParaRPr lang="fr-FR"/>
          </a:p>
        </p:txBody>
      </p:sp>
      <p:sp>
        <p:nvSpPr>
          <p:cNvPr id="3"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4" name="Rectangle 8"/>
          <p:cNvSpPr>
            <a:spLocks noGrp="1" noChangeArrowheads="1"/>
          </p:cNvSpPr>
          <p:nvPr>
            <p:ph type="sldNum" sz="quarter" idx="12"/>
          </p:nvPr>
        </p:nvSpPr>
        <p:spPr>
          <a:ln/>
        </p:spPr>
        <p:txBody>
          <a:bodyPr/>
          <a:lstStyle>
            <a:lvl1pPr>
              <a:defRPr/>
            </a:lvl1pPr>
          </a:lstStyle>
          <a:p>
            <a:pPr>
              <a:defRPr/>
            </a:pPr>
            <a:r>
              <a:rPr lang="fr-FR"/>
              <a:t>- </a:t>
            </a:r>
            <a:fld id="{45B73C56-2B26-4C2B-9573-3B25E79C247C}" type="slidenum">
              <a:rPr lang="fr-FR"/>
              <a:pPr>
                <a:defRPr/>
              </a:pPr>
              <a:t>‹#›</a:t>
            </a:fld>
            <a:endParaRPr lang="fr-F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2" y="273050"/>
            <a:ext cx="3008313" cy="1162050"/>
          </a:xfrm>
        </p:spPr>
        <p:txBody>
          <a:bodyPr anchor="b"/>
          <a:lstStyle>
            <a:lvl1pPr algn="l">
              <a:defRPr sz="2000" b="1"/>
            </a:lvl1pPr>
          </a:lstStyle>
          <a:p>
            <a:r>
              <a:rPr lang="fr-FR" smtClean="0"/>
              <a:t>Cliquez et modifiez le titre</a:t>
            </a:r>
            <a:endParaRPr lang="fr-FR"/>
          </a:p>
        </p:txBody>
      </p:sp>
      <p:sp>
        <p:nvSpPr>
          <p:cNvPr id="4" name="Espace réservé du texte 3"/>
          <p:cNvSpPr>
            <a:spLocks noGrp="1"/>
          </p:cNvSpPr>
          <p:nvPr>
            <p:ph type="body" sz="half" idx="2"/>
          </p:nvPr>
        </p:nvSpPr>
        <p:spPr>
          <a:xfrm>
            <a:off x="457202" y="1435101"/>
            <a:ext cx="3008313" cy="4691063"/>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7" name="Rectangle 8"/>
          <p:cNvSpPr>
            <a:spLocks noGrp="1" noChangeArrowheads="1"/>
          </p:cNvSpPr>
          <p:nvPr>
            <p:ph type="sldNum" sz="quarter" idx="12"/>
          </p:nvPr>
        </p:nvSpPr>
        <p:spPr>
          <a:ln/>
        </p:spPr>
        <p:txBody>
          <a:bodyPr/>
          <a:lstStyle>
            <a:lvl1pPr>
              <a:defRPr/>
            </a:lvl1pPr>
          </a:lstStyle>
          <a:p>
            <a:pPr>
              <a:defRPr/>
            </a:pPr>
            <a:r>
              <a:rPr lang="fr-FR"/>
              <a:t>- </a:t>
            </a:r>
            <a:fld id="{1D974F28-DE1B-4AA1-9D36-426F413850C8}" type="slidenum">
              <a:rPr lang="fr-FR"/>
              <a:pPr>
                <a:defRPr/>
              </a:pPr>
              <a:t>‹#›</a:t>
            </a:fld>
            <a:endParaRPr lang="fr-FR"/>
          </a:p>
        </p:txBody>
      </p:sp>
      <p:sp>
        <p:nvSpPr>
          <p:cNvPr id="8" name="Espace réservé du contenu 2"/>
          <p:cNvSpPr>
            <a:spLocks noGrp="1"/>
          </p:cNvSpPr>
          <p:nvPr>
            <p:ph sz="half" idx="13"/>
          </p:nvPr>
        </p:nvSpPr>
        <p:spPr>
          <a:xfrm>
            <a:off x="4572000" y="331122"/>
            <a:ext cx="4188542" cy="5759962"/>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smtClean="0"/>
              <a:t>Cliquez et modifiez le titre</a:t>
            </a:r>
            <a:endParaRPr lang="fr-FR"/>
          </a:p>
        </p:txBody>
      </p:sp>
      <p:sp>
        <p:nvSpPr>
          <p:cNvPr id="3" name="Espace réservé pour une image  2"/>
          <p:cNvSpPr>
            <a:spLocks noGrp="1"/>
          </p:cNvSpPr>
          <p:nvPr>
            <p:ph type="pic" idx="1"/>
          </p:nvPr>
        </p:nvSpPr>
        <p:spPr>
          <a:xfrm>
            <a:off x="1792288" y="612775"/>
            <a:ext cx="5486400" cy="4114800"/>
          </a:xfrm>
          <a:prstGeom prst="rect">
            <a:avLst/>
          </a:prstGeom>
        </p:spPr>
        <p:txBody>
          <a:bodyPr lIns="91425" tIns="45713" rIns="91425" bIns="45713"/>
          <a:lstStyle>
            <a:lvl1pPr marL="0" indent="0">
              <a:buNone/>
              <a:defRPr sz="3200"/>
            </a:lvl1pPr>
            <a:lvl2pPr marL="457130" indent="0">
              <a:buNone/>
              <a:defRPr sz="2800"/>
            </a:lvl2pPr>
            <a:lvl3pPr marL="914259" indent="0">
              <a:buNone/>
              <a:defRPr sz="2400"/>
            </a:lvl3pPr>
            <a:lvl4pPr marL="1371390" indent="0">
              <a:buNone/>
              <a:defRPr sz="2000"/>
            </a:lvl4pPr>
            <a:lvl5pPr marL="1828519" indent="0">
              <a:buNone/>
              <a:defRPr sz="2000"/>
            </a:lvl5pPr>
            <a:lvl6pPr marL="2285649" indent="0">
              <a:buNone/>
              <a:defRPr sz="2000"/>
            </a:lvl6pPr>
            <a:lvl7pPr marL="2742780" indent="0">
              <a:buNone/>
              <a:defRPr sz="2000"/>
            </a:lvl7pPr>
            <a:lvl8pPr marL="3199908" indent="0">
              <a:buNone/>
              <a:defRPr sz="2000"/>
            </a:lvl8pPr>
            <a:lvl9pPr marL="3657039" indent="0">
              <a:buNone/>
              <a:defRPr sz="2000"/>
            </a:lvl9pPr>
          </a:lstStyle>
          <a:p>
            <a:pPr lvl="0"/>
            <a:endParaRPr lang="fr-FR" noProof="0" smtClean="0"/>
          </a:p>
        </p:txBody>
      </p:sp>
      <p:sp>
        <p:nvSpPr>
          <p:cNvPr id="4" name="Espace réservé du texte 3"/>
          <p:cNvSpPr>
            <a:spLocks noGrp="1"/>
          </p:cNvSpPr>
          <p:nvPr>
            <p:ph type="body" sz="half" idx="2"/>
          </p:nvPr>
        </p:nvSpPr>
        <p:spPr>
          <a:xfrm>
            <a:off x="1792288" y="5367338"/>
            <a:ext cx="5486400" cy="804862"/>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7" name="Rectangle 8"/>
          <p:cNvSpPr>
            <a:spLocks noGrp="1" noChangeArrowheads="1"/>
          </p:cNvSpPr>
          <p:nvPr>
            <p:ph type="sldNum" sz="quarter" idx="12"/>
          </p:nvPr>
        </p:nvSpPr>
        <p:spPr>
          <a:ln/>
        </p:spPr>
        <p:txBody>
          <a:bodyPr/>
          <a:lstStyle>
            <a:lvl1pPr>
              <a:defRPr/>
            </a:lvl1pPr>
          </a:lstStyle>
          <a:p>
            <a:pPr>
              <a:defRPr/>
            </a:pPr>
            <a:r>
              <a:rPr lang="fr-FR"/>
              <a:t>- </a:t>
            </a:r>
            <a:fld id="{D21E8BA3-4716-4C86-BAC1-A8F486E76638}" type="slidenum">
              <a:rPr lang="fr-FR"/>
              <a:pPr>
                <a:defRPr/>
              </a:pPr>
              <a:t>‹#›</a:t>
            </a:fld>
            <a:endParaRPr lang="fr-F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95AD3805-7C73-41ED-8889-9F34E8E21844}" type="slidenum">
              <a:rPr lang="fr-FR"/>
              <a:pPr>
                <a:defRPr/>
              </a:pPr>
              <a:t>‹#›</a:t>
            </a:fld>
            <a:endParaRPr lang="fr-FR"/>
          </a:p>
        </p:txBody>
      </p:sp>
      <p:sp>
        <p:nvSpPr>
          <p:cNvPr id="7" name="Espace réservé du contenu 2"/>
          <p:cNvSpPr>
            <a:spLocks noGrp="1"/>
          </p:cNvSpPr>
          <p:nvPr>
            <p:ph sz="half" idx="13"/>
          </p:nvPr>
        </p:nvSpPr>
        <p:spPr>
          <a:xfrm rot="5400000">
            <a:off x="3086623" y="115750"/>
            <a:ext cx="3694113" cy="7861581"/>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2" y="273050"/>
            <a:ext cx="3008313" cy="1162050"/>
          </a:xfrm>
        </p:spPr>
        <p:txBody>
          <a:bodyPr anchor="b"/>
          <a:lstStyle>
            <a:lvl1pPr algn="l">
              <a:defRPr sz="2000" b="1"/>
            </a:lvl1pPr>
          </a:lstStyle>
          <a:p>
            <a:r>
              <a:rPr lang="fr-FR" smtClean="0"/>
              <a:t>Modifiez le style du titre</a:t>
            </a:r>
            <a:endParaRPr lang="fr-FR"/>
          </a:p>
        </p:txBody>
      </p:sp>
      <p:sp>
        <p:nvSpPr>
          <p:cNvPr id="3" name="Espace réservé du contenu 2"/>
          <p:cNvSpPr>
            <a:spLocks noGrp="1"/>
          </p:cNvSpPr>
          <p:nvPr>
            <p:ph idx="1"/>
          </p:nvPr>
        </p:nvSpPr>
        <p:spPr>
          <a:xfrm>
            <a:off x="3575050" y="273053"/>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texte 3"/>
          <p:cNvSpPr>
            <a:spLocks noGrp="1"/>
          </p:cNvSpPr>
          <p:nvPr>
            <p:ph type="body" sz="half" idx="2"/>
          </p:nvPr>
        </p:nvSpPr>
        <p:spPr>
          <a:xfrm>
            <a:off x="457202" y="1435101"/>
            <a:ext cx="3008313" cy="4691063"/>
          </a:xfrm>
        </p:spPr>
        <p:txBody>
          <a:bodyPr/>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Modifiez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7" name="Rectangle 10"/>
          <p:cNvSpPr>
            <a:spLocks noGrp="1" noChangeArrowheads="1"/>
          </p:cNvSpPr>
          <p:nvPr>
            <p:ph type="sldNum" sz="quarter" idx="12"/>
          </p:nvPr>
        </p:nvSpPr>
        <p:spPr>
          <a:ln/>
        </p:spPr>
        <p:txBody>
          <a:bodyPr/>
          <a:lstStyle>
            <a:lvl1pPr>
              <a:defRPr/>
            </a:lvl1pPr>
          </a:lstStyle>
          <a:p>
            <a:pPr>
              <a:defRPr/>
            </a:pPr>
            <a:r>
              <a:rPr lang="fr-FR"/>
              <a:t>- </a:t>
            </a:r>
            <a:fld id="{3DE9B9BC-FBFA-44C8-A126-10528C19641C}" type="slidenum">
              <a:rPr lang="fr-FR"/>
              <a:pPr>
                <a:defRPr/>
              </a:pPr>
              <a:t>‹#›</a:t>
            </a:fld>
            <a:endParaRPr lang="fr-F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7005638" y="350838"/>
            <a:ext cx="1884362" cy="6069012"/>
          </a:xfrm>
        </p:spPr>
        <p:txBody>
          <a:bodyPr vert="eaVert"/>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1A504CC1-6CDA-4542-988C-3CAEAB0C99A8}" type="slidenum">
              <a:rPr lang="fr-FR"/>
              <a:pPr>
                <a:defRPr/>
              </a:pPr>
              <a:t>‹#›</a:t>
            </a:fld>
            <a:endParaRPr lang="fr-FR"/>
          </a:p>
        </p:txBody>
      </p:sp>
      <p:sp>
        <p:nvSpPr>
          <p:cNvPr id="7" name="Espace réservé du contenu 2"/>
          <p:cNvSpPr>
            <a:spLocks noGrp="1"/>
          </p:cNvSpPr>
          <p:nvPr>
            <p:ph sz="half" idx="13"/>
          </p:nvPr>
        </p:nvSpPr>
        <p:spPr>
          <a:xfrm rot="5400000">
            <a:off x="851256" y="328617"/>
            <a:ext cx="5362652" cy="5767309"/>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pic>
        <p:nvPicPr>
          <p:cNvPr id="4" name="Picture 7" descr="fond_chapitre_gris"/>
          <p:cNvPicPr>
            <a:picLocks noChangeAspect="1" noChangeArrowheads="1"/>
          </p:cNvPicPr>
          <p:nvPr/>
        </p:nvPicPr>
        <p:blipFill>
          <a:blip r:embed="rId2" cstate="screen"/>
          <a:srcRect/>
          <a:stretch>
            <a:fillRect/>
          </a:stretch>
        </p:blipFill>
        <p:spPr bwMode="auto">
          <a:xfrm>
            <a:off x="0" y="0"/>
            <a:ext cx="9144000" cy="6858000"/>
          </a:xfrm>
          <a:prstGeom prst="rect">
            <a:avLst/>
          </a:prstGeom>
          <a:noFill/>
          <a:ln w="9525">
            <a:noFill/>
            <a:miter lim="800000"/>
            <a:headEnd/>
            <a:tailEnd/>
          </a:ln>
        </p:spPr>
      </p:pic>
      <p:sp>
        <p:nvSpPr>
          <p:cNvPr id="18436" name="Rectangle 4"/>
          <p:cNvSpPr>
            <a:spLocks noGrp="1" noChangeArrowheads="1"/>
          </p:cNvSpPr>
          <p:nvPr>
            <p:ph type="ctrTitle"/>
          </p:nvPr>
        </p:nvSpPr>
        <p:spPr bwMode="white">
          <a:xfrm>
            <a:off x="1349375" y="3429003"/>
            <a:ext cx="7486650" cy="696913"/>
          </a:xfrm>
        </p:spPr>
        <p:txBody>
          <a:bodyPr anchor="b"/>
          <a:lstStyle>
            <a:lvl1pPr>
              <a:defRPr sz="3300">
                <a:solidFill>
                  <a:schemeClr val="bg1"/>
                </a:solidFill>
              </a:defRPr>
            </a:lvl1pPr>
          </a:lstStyle>
          <a:p>
            <a:pPr lvl="0"/>
            <a:r>
              <a:rPr lang="fr-FR" noProof="0" smtClean="0"/>
              <a:t>Cliquez pour modifier le style du titre</a:t>
            </a:r>
          </a:p>
        </p:txBody>
      </p:sp>
      <p:sp>
        <p:nvSpPr>
          <p:cNvPr id="18437" name="Rectangle 5"/>
          <p:cNvSpPr>
            <a:spLocks noGrp="1" noChangeArrowheads="1"/>
          </p:cNvSpPr>
          <p:nvPr>
            <p:ph type="subTitle" idx="1"/>
          </p:nvPr>
        </p:nvSpPr>
        <p:spPr bwMode="white">
          <a:xfrm>
            <a:off x="1349375" y="4191000"/>
            <a:ext cx="7486650" cy="2209800"/>
          </a:xfrm>
          <a:prstGeom prst="rect">
            <a:avLst/>
          </a:prstGeom>
        </p:spPr>
        <p:txBody>
          <a:bodyPr lIns="0" tIns="0" rIns="0" bIns="0"/>
          <a:lstStyle>
            <a:lvl1pPr marL="0" indent="0">
              <a:lnSpc>
                <a:spcPct val="100000"/>
              </a:lnSpc>
              <a:buNone/>
              <a:defRPr sz="2300" b="1">
                <a:solidFill>
                  <a:schemeClr val="bg1"/>
                </a:solidFill>
              </a:defRPr>
            </a:lvl1pPr>
          </a:lstStyle>
          <a:p>
            <a:pPr lvl="0"/>
            <a:r>
              <a:rPr lang="fr-FR" noProof="0" dirty="0" smtClean="0"/>
              <a:t>Cliquez pour modifier le style des sous-titres du masque</a:t>
            </a:r>
          </a:p>
        </p:txBody>
      </p:sp>
      <p:sp>
        <p:nvSpPr>
          <p:cNvPr id="5" name="Rectangle 3"/>
          <p:cNvSpPr>
            <a:spLocks noGrp="1" noChangeArrowheads="1"/>
          </p:cNvSpPr>
          <p:nvPr>
            <p:ph type="ftr" sz="quarter" idx="10"/>
          </p:nvPr>
        </p:nvSpPr>
        <p:spPr bwMode="gray"/>
        <p:txBody>
          <a:bodyPr/>
          <a:lstStyle>
            <a:lvl1pPr>
              <a:defRPr>
                <a:solidFill>
                  <a:schemeClr val="tx2"/>
                </a:solidFill>
              </a:defRPr>
            </a:lvl1pPr>
          </a:lstStyle>
          <a:p>
            <a:pPr>
              <a:defRPr/>
            </a:pPr>
            <a:r>
              <a:rPr lang="en-US" smtClean="0"/>
              <a:t>Automating the Formalization of Product Comparison Matrices</a:t>
            </a:r>
            <a:endParaRPr lang="fr-FR"/>
          </a:p>
        </p:txBody>
      </p:sp>
      <p:sp>
        <p:nvSpPr>
          <p:cNvPr id="6" name="Rectangle 6"/>
          <p:cNvSpPr>
            <a:spLocks noGrp="1" noChangeArrowheads="1"/>
          </p:cNvSpPr>
          <p:nvPr>
            <p:ph type="dt" sz="half" idx="11"/>
          </p:nvPr>
        </p:nvSpPr>
        <p:spPr bwMode="gray">
          <a:xfrm>
            <a:off x="6578603" y="6488113"/>
            <a:ext cx="2011363" cy="273050"/>
          </a:xfrm>
        </p:spPr>
        <p:txBody>
          <a:bodyPr/>
          <a:lstStyle>
            <a:lvl1pPr>
              <a:defRPr>
                <a:solidFill>
                  <a:schemeClr val="tx2"/>
                </a:solidFill>
              </a:defRPr>
            </a:lvl1pPr>
          </a:lstStyle>
          <a:p>
            <a:pPr>
              <a:defRPr/>
            </a:pPr>
            <a:endParaRPr lang="fr-FR"/>
          </a:p>
        </p:txBody>
      </p:sp>
      <p:sp>
        <p:nvSpPr>
          <p:cNvPr id="7" name="Rectangle 8"/>
          <p:cNvSpPr>
            <a:spLocks noGrp="1" noChangeArrowheads="1"/>
          </p:cNvSpPr>
          <p:nvPr>
            <p:ph type="sldNum" sz="quarter" idx="12"/>
          </p:nvPr>
        </p:nvSpPr>
        <p:spPr bwMode="gray"/>
        <p:txBody>
          <a:bodyPr/>
          <a:lstStyle>
            <a:lvl1pPr>
              <a:defRPr>
                <a:solidFill>
                  <a:schemeClr val="tx2"/>
                </a:solidFill>
              </a:defRPr>
            </a:lvl1pPr>
          </a:lstStyle>
          <a:p>
            <a:pPr>
              <a:defRPr/>
            </a:pPr>
            <a:r>
              <a:rPr lang="fr-FR"/>
              <a:t>- </a:t>
            </a:r>
            <a:fld id="{596A5885-A02B-4BE5-9341-AACB85DD4DBF}" type="slidenum">
              <a:rPr lang="fr-FR"/>
              <a:pPr>
                <a:defRPr/>
              </a:pPr>
              <a:t>‹#›</a:t>
            </a:fld>
            <a:endParaRPr lang="fr-F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4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4"/>
          <p:cNvSpPr>
            <a:spLocks noGrp="1" noChangeArrowheads="1"/>
          </p:cNvSpPr>
          <p:nvPr>
            <p:ph type="dt" sz="half" idx="14"/>
          </p:nvPr>
        </p:nvSpPr>
        <p:spPr>
          <a:ln/>
        </p:spPr>
        <p:txBody>
          <a:bodyPr/>
          <a:lstStyle>
            <a:lvl1pPr>
              <a:defRPr/>
            </a:lvl1pPr>
          </a:lstStyle>
          <a:p>
            <a:pPr>
              <a:defRPr/>
            </a:pPr>
            <a:endParaRPr lang="fr-FR"/>
          </a:p>
        </p:txBody>
      </p:sp>
      <p:sp>
        <p:nvSpPr>
          <p:cNvPr id="5" name="Rectangle 5"/>
          <p:cNvSpPr>
            <a:spLocks noGrp="1" noChangeArrowheads="1"/>
          </p:cNvSpPr>
          <p:nvPr>
            <p:ph type="ftr" sz="quarter" idx="15"/>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9"/>
          <p:cNvSpPr>
            <a:spLocks noGrp="1" noChangeArrowheads="1"/>
          </p:cNvSpPr>
          <p:nvPr>
            <p:ph type="sldNum" sz="quarter" idx="16"/>
          </p:nvPr>
        </p:nvSpPr>
        <p:spPr>
          <a:ln/>
        </p:spPr>
        <p:txBody>
          <a:bodyPr/>
          <a:lstStyle>
            <a:lvl1pPr>
              <a:defRPr/>
            </a:lvl1pPr>
          </a:lstStyle>
          <a:p>
            <a:pPr>
              <a:defRPr/>
            </a:pPr>
            <a:r>
              <a:rPr lang="fr-FR"/>
              <a:t>- </a:t>
            </a:r>
            <a:fld id="{CCD8A327-4A42-4F42-8894-A6F43B7F265B}" type="slidenum">
              <a:rPr lang="fr-FR"/>
              <a:pPr>
                <a:defRPr/>
              </a:pPr>
              <a:t>‹#›</a:t>
            </a:fld>
            <a:endParaRPr lang="fr-FR"/>
          </a:p>
        </p:txBody>
      </p:sp>
      <p:sp>
        <p:nvSpPr>
          <p:cNvPr id="8" name="Espace réservé du contenu 2"/>
          <p:cNvSpPr>
            <a:spLocks noGrp="1"/>
          </p:cNvSpPr>
          <p:nvPr>
            <p:ph idx="1"/>
          </p:nvPr>
        </p:nvSpPr>
        <p:spPr>
          <a:xfrm>
            <a:off x="1349375" y="1988840"/>
            <a:ext cx="7540625" cy="4203700"/>
          </a:xfrm>
          <a:prstGeom prst="rect">
            <a:avLst/>
          </a:prstGeom>
        </p:spPr>
        <p:txBody>
          <a:bodyPr lIns="91425" tIns="45713" rIns="91425" bIns="45713"/>
          <a:lstStyle>
            <a:lvl1pPr algn="l" defTabSz="199995" rtl="0" fontAlgn="base">
              <a:lnSpc>
                <a:spcPct val="170000"/>
              </a:lnSpc>
              <a:spcBef>
                <a:spcPct val="0"/>
              </a:spcBef>
              <a:spcAft>
                <a:spcPct val="0"/>
              </a:spcAft>
              <a:buClr>
                <a:srgbClr val="FF0000"/>
              </a:buClr>
              <a:buFontTx/>
              <a:buNone/>
              <a:defRPr lang="fr-FR" sz="2200" dirty="0" smtClean="0">
                <a:solidFill>
                  <a:schemeClr val="tx2"/>
                </a:solidFill>
                <a:latin typeface="+mn-lt"/>
                <a:ea typeface="+mn-ea"/>
                <a:cs typeface="+mn-cs"/>
              </a:defRPr>
            </a:lvl1pPr>
            <a:lvl2pPr marL="361893" indent="352371">
              <a:buFont typeface="Arial" pitchFamily="34" charset="0"/>
              <a:buChar char="•"/>
              <a:defRPr sz="2200"/>
            </a:lvl2pPr>
            <a:lvl3pPr marL="1076160" indent="361893">
              <a:buFont typeface="Arial" pitchFamily="34" charset="0"/>
              <a:buNone/>
              <a:defRPr sz="2000"/>
            </a:lvl3pPr>
            <a:lvl4pPr marL="1438055" indent="371418">
              <a:buFont typeface="Arial" pitchFamily="34" charset="0"/>
              <a:buNone/>
              <a:defRPr lang="fr-FR" sz="1800" dirty="0" smtClean="0">
                <a:solidFill>
                  <a:schemeClr val="tx2"/>
                </a:solidFill>
                <a:latin typeface="+mn-lt"/>
                <a:ea typeface="ＭＳ Ｐゴシック" pitchFamily="23" charset="-128"/>
                <a:cs typeface="+mn-cs"/>
              </a:defRPr>
            </a:lvl4pPr>
            <a:lvl5pPr marL="1790425" indent="361893">
              <a:buFont typeface="Arial" pitchFamily="34" charset="0"/>
              <a:buNone/>
              <a:defRPr sz="1600"/>
            </a:lvl5pPr>
          </a:lstStyle>
          <a:p>
            <a:pPr lvl="0"/>
            <a:r>
              <a:rPr lang="fr-FR" dirty="0" smtClean="0"/>
              <a:t>Cliquez pour modifier les styles du texte du masque</a:t>
            </a:r>
          </a:p>
          <a:p>
            <a:pPr lvl="1"/>
            <a:r>
              <a:rPr lang="fr-FR" dirty="0" smtClean="0"/>
              <a:t>Liste</a:t>
            </a:r>
          </a:p>
          <a:p>
            <a:pPr lvl="1"/>
            <a:r>
              <a:rPr lang="fr-FR" dirty="0" smtClean="0"/>
              <a:t>…</a:t>
            </a:r>
          </a:p>
          <a:p>
            <a:pPr lvl="1"/>
            <a:endParaRPr lang="fr-FR" dirty="0" smtClean="0"/>
          </a:p>
          <a:p>
            <a:pPr lvl="2"/>
            <a:r>
              <a:rPr lang="fr-FR" dirty="0" smtClean="0"/>
              <a:t> </a:t>
            </a:r>
            <a:endParaRPr lang="fr-FR" dirty="0"/>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liste à puc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CBA5ABCA-6361-4CA6-80C5-B9DDA5CD756C}" type="slidenum">
              <a:rPr lang="fr-FR"/>
              <a:pPr>
                <a:defRPr/>
              </a:pPr>
              <a:t>‹#›</a:t>
            </a:fld>
            <a:endParaRPr lang="fr-FR"/>
          </a:p>
        </p:txBody>
      </p:sp>
      <p:sp>
        <p:nvSpPr>
          <p:cNvPr id="8" name="Espace réservé du contenu 2"/>
          <p:cNvSpPr>
            <a:spLocks noGrp="1"/>
          </p:cNvSpPr>
          <p:nvPr>
            <p:ph idx="1"/>
          </p:nvPr>
        </p:nvSpPr>
        <p:spPr>
          <a:xfrm>
            <a:off x="1349375" y="2187575"/>
            <a:ext cx="7540625" cy="4203700"/>
          </a:xfrm>
          <a:prstGeom prst="rect">
            <a:avLst/>
          </a:prstGeom>
        </p:spPr>
        <p:txBody>
          <a:bodyPr lIns="91425" tIns="45713" rIns="91425" bIns="45713"/>
          <a:lstStyle>
            <a:lvl1pPr>
              <a:buClr>
                <a:srgbClr val="FF0000"/>
              </a:buClr>
              <a:defRPr lang="fr-FR" sz="2400" dirty="0" smtClean="0">
                <a:solidFill>
                  <a:schemeClr val="tx2"/>
                </a:solidFill>
                <a:latin typeface="+mn-lt"/>
                <a:ea typeface="+mn-ea"/>
                <a:cs typeface="+mn-cs"/>
              </a:defRPr>
            </a:lvl1pPr>
            <a:lvl2pPr marL="361893" indent="352371">
              <a:buFont typeface="Arial" pitchFamily="34" charset="0"/>
              <a:buChar char=""/>
              <a:defRPr lang="fr-FR" sz="2200" dirty="0" smtClean="0">
                <a:solidFill>
                  <a:schemeClr val="tx2"/>
                </a:solidFill>
                <a:latin typeface="+mn-lt"/>
                <a:ea typeface="ＭＳ Ｐゴシック" pitchFamily="23" charset="-128"/>
                <a:cs typeface="+mn-cs"/>
              </a:defRPr>
            </a:lvl2pPr>
            <a:lvl3pPr marL="1076160" indent="361893">
              <a:buFont typeface="Arial" pitchFamily="34" charset="0"/>
              <a:buChar char="•"/>
              <a:defRPr sz="2000"/>
            </a:lvl3pPr>
            <a:lvl4pPr marL="1438055" indent="371418">
              <a:defRPr lang="fr-FR" sz="1800" dirty="0" smtClean="0">
                <a:solidFill>
                  <a:schemeClr val="tx2"/>
                </a:solidFill>
                <a:latin typeface="+mn-lt"/>
                <a:ea typeface="ＭＳ Ｐゴシック" pitchFamily="23" charset="-128"/>
                <a:cs typeface="+mn-cs"/>
              </a:defRPr>
            </a:lvl4pPr>
            <a:lvl5pPr marL="1790425" indent="361893">
              <a:defRPr sz="1600"/>
            </a:lvl5pPr>
          </a:lstStyle>
          <a:p>
            <a:pPr lvl="0"/>
            <a:r>
              <a:rPr lang="fr-FR" dirty="0" smtClean="0"/>
              <a:t>Cliquez pour modifier les styles du texte du masque</a:t>
            </a:r>
          </a:p>
          <a:p>
            <a:pPr marL="361893" lvl="1" indent="371418" algn="l" rtl="0" eaLnBrk="0" fontAlgn="base" hangingPunct="0">
              <a:lnSpc>
                <a:spcPct val="125000"/>
              </a:lnSpc>
              <a:spcBef>
                <a:spcPct val="0"/>
              </a:spcBef>
              <a:spcAft>
                <a:spcPct val="0"/>
              </a:spcAft>
              <a:buClr>
                <a:schemeClr val="bg2"/>
              </a:buClr>
              <a:buFont typeface="Arial" pitchFamily="34" charset="0"/>
              <a:buChar char="–"/>
            </a:pPr>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3"/>
            <a:ext cx="7772400" cy="1362075"/>
          </a:xfrm>
        </p:spPr>
        <p:txBody>
          <a:bodyPr anchor="t"/>
          <a:lstStyle>
            <a:lvl1pPr algn="l">
              <a:defRPr sz="4000" b="1" cap="all"/>
            </a:lvl1pPr>
          </a:lstStyle>
          <a:p>
            <a:r>
              <a:rPr lang="fr-FR" smtClean="0"/>
              <a:t>Cliquez et modifiez le titre</a:t>
            </a:r>
            <a:endParaRPr lang="fr-FR"/>
          </a:p>
        </p:txBody>
      </p:sp>
      <p:sp>
        <p:nvSpPr>
          <p:cNvPr id="3" name="Espace réservé du texte 2"/>
          <p:cNvSpPr>
            <a:spLocks noGrp="1"/>
          </p:cNvSpPr>
          <p:nvPr>
            <p:ph type="body" idx="1"/>
          </p:nvPr>
        </p:nvSpPr>
        <p:spPr>
          <a:xfrm>
            <a:off x="722313" y="2906716"/>
            <a:ext cx="7772400" cy="1500187"/>
          </a:xfrm>
          <a:prstGeom prst="rect">
            <a:avLst/>
          </a:prstGeom>
        </p:spPr>
        <p:txBody>
          <a:bodyPr lIns="91425" tIns="45713" rIns="91425" bIns="45713" anchor="b"/>
          <a:lstStyle>
            <a:lvl1pPr marL="0" indent="0">
              <a:buNone/>
              <a:defRPr sz="2000"/>
            </a:lvl1pPr>
            <a:lvl2pPr marL="457130" indent="0">
              <a:buNone/>
              <a:defRPr sz="1800"/>
            </a:lvl2pPr>
            <a:lvl3pPr marL="914259" indent="0">
              <a:buNone/>
              <a:defRPr sz="1600"/>
            </a:lvl3pPr>
            <a:lvl4pPr marL="1371390" indent="0">
              <a:buNone/>
              <a:defRPr sz="1400"/>
            </a:lvl4pPr>
            <a:lvl5pPr marL="1828519" indent="0">
              <a:buNone/>
              <a:defRPr sz="1400"/>
            </a:lvl5pPr>
            <a:lvl6pPr marL="2285649" indent="0">
              <a:buNone/>
              <a:defRPr sz="1400"/>
            </a:lvl6pPr>
            <a:lvl7pPr marL="2742780" indent="0">
              <a:buNone/>
              <a:defRPr sz="1400"/>
            </a:lvl7pPr>
            <a:lvl8pPr marL="3199908" indent="0">
              <a:buNone/>
              <a:defRPr sz="1400"/>
            </a:lvl8pPr>
            <a:lvl9pPr marL="3657039" indent="0">
              <a:buNone/>
              <a:defRPr sz="1400"/>
            </a:lvl9pPr>
          </a:lstStyle>
          <a:p>
            <a:pPr lvl="0"/>
            <a:r>
              <a:rPr lang="fr-FR" smtClean="0"/>
              <a:t>Cliquez pour modifier les styles du texte du masque</a:t>
            </a: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6D2817EF-C219-4DDD-B1C6-4BED5AA9F56C}" type="slidenum">
              <a:rPr lang="fr-FR"/>
              <a:pPr>
                <a:defRPr/>
              </a:pPr>
              <a:t>‹#›</a:t>
            </a:fld>
            <a:endParaRPr lang="fr-F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7" name="Rectangle 8"/>
          <p:cNvSpPr>
            <a:spLocks noGrp="1" noChangeArrowheads="1"/>
          </p:cNvSpPr>
          <p:nvPr>
            <p:ph type="sldNum" sz="quarter" idx="12"/>
          </p:nvPr>
        </p:nvSpPr>
        <p:spPr>
          <a:ln/>
        </p:spPr>
        <p:txBody>
          <a:bodyPr/>
          <a:lstStyle>
            <a:lvl1pPr>
              <a:defRPr/>
            </a:lvl1pPr>
          </a:lstStyle>
          <a:p>
            <a:pPr>
              <a:defRPr/>
            </a:pPr>
            <a:r>
              <a:rPr lang="fr-FR"/>
              <a:t>- </a:t>
            </a:r>
            <a:fld id="{1BBC3F19-3A8D-4359-8018-6028B2EFEBC2}" type="slidenum">
              <a:rPr lang="fr-FR"/>
              <a:pPr>
                <a:defRPr/>
              </a:pPr>
              <a:t>‹#›</a:t>
            </a:fld>
            <a:endParaRPr lang="fr-FR"/>
          </a:p>
        </p:txBody>
      </p:sp>
      <p:sp>
        <p:nvSpPr>
          <p:cNvPr id="13" name="Espace réservé du contenu 2"/>
          <p:cNvSpPr>
            <a:spLocks noGrp="1"/>
          </p:cNvSpPr>
          <p:nvPr>
            <p:ph sz="half" idx="1"/>
          </p:nvPr>
        </p:nvSpPr>
        <p:spPr>
          <a:xfrm>
            <a:off x="1349376" y="1673226"/>
            <a:ext cx="3694113" cy="4663780"/>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4" name="Espace réservé du contenu 2"/>
          <p:cNvSpPr>
            <a:spLocks noGrp="1"/>
          </p:cNvSpPr>
          <p:nvPr>
            <p:ph sz="half" idx="13"/>
          </p:nvPr>
        </p:nvSpPr>
        <p:spPr>
          <a:xfrm>
            <a:off x="5130800" y="1673226"/>
            <a:ext cx="3694113" cy="4663780"/>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1143000"/>
          </a:xfrm>
        </p:spPr>
        <p:txBody>
          <a:bodyPr/>
          <a:lstStyle>
            <a:lvl1pPr>
              <a:defRPr/>
            </a:lvl1pPr>
          </a:lstStyle>
          <a:p>
            <a:r>
              <a:rPr lang="fr-FR" smtClean="0"/>
              <a:t>Cliquez et modifiez le titre</a:t>
            </a:r>
            <a:endParaRPr lang="fr-FR"/>
          </a:p>
        </p:txBody>
      </p:sp>
      <p:sp>
        <p:nvSpPr>
          <p:cNvPr id="3" name="Espace réservé du texte 2"/>
          <p:cNvSpPr>
            <a:spLocks noGrp="1"/>
          </p:cNvSpPr>
          <p:nvPr>
            <p:ph type="body" idx="1"/>
          </p:nvPr>
        </p:nvSpPr>
        <p:spPr>
          <a:xfrm>
            <a:off x="457200" y="1535113"/>
            <a:ext cx="4040188" cy="639762"/>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smtClean="0"/>
              <a:t>Cliquez pour modifier les styles du texte du masque</a:t>
            </a:r>
          </a:p>
        </p:txBody>
      </p:sp>
      <p:sp>
        <p:nvSpPr>
          <p:cNvPr id="5" name="Espace réservé du texte 4"/>
          <p:cNvSpPr>
            <a:spLocks noGrp="1"/>
          </p:cNvSpPr>
          <p:nvPr>
            <p:ph type="body" sz="quarter" idx="3"/>
          </p:nvPr>
        </p:nvSpPr>
        <p:spPr>
          <a:xfrm>
            <a:off x="4645026" y="1535113"/>
            <a:ext cx="4041775" cy="639762"/>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smtClean="0"/>
              <a:t>Cliquez pour modifier les styles du texte du masque</a:t>
            </a:r>
          </a:p>
        </p:txBody>
      </p:sp>
      <p:sp>
        <p:nvSpPr>
          <p:cNvPr id="7" name="Rectangle 5"/>
          <p:cNvSpPr>
            <a:spLocks noGrp="1" noChangeArrowheads="1"/>
          </p:cNvSpPr>
          <p:nvPr>
            <p:ph type="dt" sz="half" idx="10"/>
          </p:nvPr>
        </p:nvSpPr>
        <p:spPr>
          <a:ln/>
        </p:spPr>
        <p:txBody>
          <a:bodyPr/>
          <a:lstStyle>
            <a:lvl1pPr>
              <a:defRPr/>
            </a:lvl1pPr>
          </a:lstStyle>
          <a:p>
            <a:pPr>
              <a:defRPr/>
            </a:pPr>
            <a:endParaRPr lang="fr-FR"/>
          </a:p>
        </p:txBody>
      </p:sp>
      <p:sp>
        <p:nvSpPr>
          <p:cNvPr id="8"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9" name="Rectangle 8"/>
          <p:cNvSpPr>
            <a:spLocks noGrp="1" noChangeArrowheads="1"/>
          </p:cNvSpPr>
          <p:nvPr>
            <p:ph type="sldNum" sz="quarter" idx="12"/>
          </p:nvPr>
        </p:nvSpPr>
        <p:spPr>
          <a:ln/>
        </p:spPr>
        <p:txBody>
          <a:bodyPr/>
          <a:lstStyle>
            <a:lvl1pPr>
              <a:defRPr/>
            </a:lvl1pPr>
          </a:lstStyle>
          <a:p>
            <a:pPr>
              <a:defRPr/>
            </a:pPr>
            <a:r>
              <a:rPr lang="fr-FR"/>
              <a:t>- </a:t>
            </a:r>
            <a:fld id="{D3956742-25C2-41AF-B500-A39C2F65EAB1}" type="slidenum">
              <a:rPr lang="fr-FR"/>
              <a:pPr>
                <a:defRPr/>
              </a:pPr>
              <a:t>‹#›</a:t>
            </a:fld>
            <a:endParaRPr lang="fr-FR"/>
          </a:p>
        </p:txBody>
      </p:sp>
      <p:sp>
        <p:nvSpPr>
          <p:cNvPr id="12" name="Espace réservé du contenu 2"/>
          <p:cNvSpPr>
            <a:spLocks noGrp="1"/>
          </p:cNvSpPr>
          <p:nvPr>
            <p:ph sz="half" idx="13"/>
          </p:nvPr>
        </p:nvSpPr>
        <p:spPr>
          <a:xfrm>
            <a:off x="445608" y="1694490"/>
            <a:ext cx="4126393" cy="4610617"/>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3" name="Espace réservé du contenu 2"/>
          <p:cNvSpPr>
            <a:spLocks noGrp="1"/>
          </p:cNvSpPr>
          <p:nvPr>
            <p:ph sz="half" idx="14"/>
          </p:nvPr>
        </p:nvSpPr>
        <p:spPr>
          <a:xfrm>
            <a:off x="4572000" y="1711844"/>
            <a:ext cx="4178596" cy="4603899"/>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Rectangle 5"/>
          <p:cNvSpPr>
            <a:spLocks noGrp="1" noChangeArrowheads="1"/>
          </p:cNvSpPr>
          <p:nvPr>
            <p:ph type="dt" sz="half" idx="10"/>
          </p:nvPr>
        </p:nvSpPr>
        <p:spPr>
          <a:ln/>
        </p:spPr>
        <p:txBody>
          <a:bodyPr/>
          <a:lstStyle>
            <a:lvl1pPr>
              <a:defRPr/>
            </a:lvl1pPr>
          </a:lstStyle>
          <a:p>
            <a:pPr>
              <a:defRPr/>
            </a:pPr>
            <a:endParaRPr lang="fr-FR"/>
          </a:p>
        </p:txBody>
      </p:sp>
      <p:sp>
        <p:nvSpPr>
          <p:cNvPr id="4"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5" name="Rectangle 8"/>
          <p:cNvSpPr>
            <a:spLocks noGrp="1" noChangeArrowheads="1"/>
          </p:cNvSpPr>
          <p:nvPr>
            <p:ph type="sldNum" sz="quarter" idx="12"/>
          </p:nvPr>
        </p:nvSpPr>
        <p:spPr>
          <a:ln/>
        </p:spPr>
        <p:txBody>
          <a:bodyPr/>
          <a:lstStyle>
            <a:lvl1pPr>
              <a:defRPr/>
            </a:lvl1pPr>
          </a:lstStyle>
          <a:p>
            <a:pPr>
              <a:defRPr/>
            </a:pPr>
            <a:r>
              <a:rPr lang="fr-FR"/>
              <a:t>- </a:t>
            </a:r>
            <a:fld id="{5B0E4F27-0EBC-4CE8-8ACB-88FE866AD802}" type="slidenum">
              <a:rPr lang="fr-FR"/>
              <a:pPr>
                <a:defRPr/>
              </a:pPr>
              <a:t>‹#›</a:t>
            </a:fld>
            <a:endParaRPr lang="fr-F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endParaRPr lang="fr-FR"/>
          </a:p>
        </p:txBody>
      </p:sp>
      <p:sp>
        <p:nvSpPr>
          <p:cNvPr id="3"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4" name="Rectangle 8"/>
          <p:cNvSpPr>
            <a:spLocks noGrp="1" noChangeArrowheads="1"/>
          </p:cNvSpPr>
          <p:nvPr>
            <p:ph type="sldNum" sz="quarter" idx="12"/>
          </p:nvPr>
        </p:nvSpPr>
        <p:spPr>
          <a:ln/>
        </p:spPr>
        <p:txBody>
          <a:bodyPr/>
          <a:lstStyle>
            <a:lvl1pPr>
              <a:defRPr/>
            </a:lvl1pPr>
          </a:lstStyle>
          <a:p>
            <a:pPr>
              <a:defRPr/>
            </a:pPr>
            <a:r>
              <a:rPr lang="fr-FR"/>
              <a:t>- </a:t>
            </a:r>
            <a:fld id="{8210E379-445D-4D2E-93B8-A9BE5659FBDC}" type="slidenum">
              <a:rPr lang="fr-FR"/>
              <a:pPr>
                <a:defRPr/>
              </a:pPr>
              <a:t>‹#›</a:t>
            </a:fld>
            <a:endParaRPr lang="fr-F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2" y="273050"/>
            <a:ext cx="3008313" cy="1162050"/>
          </a:xfrm>
        </p:spPr>
        <p:txBody>
          <a:bodyPr anchor="b"/>
          <a:lstStyle>
            <a:lvl1pPr algn="l">
              <a:defRPr sz="2000" b="1"/>
            </a:lvl1pPr>
          </a:lstStyle>
          <a:p>
            <a:r>
              <a:rPr lang="fr-FR" smtClean="0"/>
              <a:t>Cliquez et modifiez le titre</a:t>
            </a:r>
            <a:endParaRPr lang="fr-FR"/>
          </a:p>
        </p:txBody>
      </p:sp>
      <p:sp>
        <p:nvSpPr>
          <p:cNvPr id="4" name="Espace réservé du texte 3"/>
          <p:cNvSpPr>
            <a:spLocks noGrp="1"/>
          </p:cNvSpPr>
          <p:nvPr>
            <p:ph type="body" sz="half" idx="2"/>
          </p:nvPr>
        </p:nvSpPr>
        <p:spPr>
          <a:xfrm>
            <a:off x="457202" y="1435101"/>
            <a:ext cx="3008313" cy="4691063"/>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7" name="Rectangle 8"/>
          <p:cNvSpPr>
            <a:spLocks noGrp="1" noChangeArrowheads="1"/>
          </p:cNvSpPr>
          <p:nvPr>
            <p:ph type="sldNum" sz="quarter" idx="12"/>
          </p:nvPr>
        </p:nvSpPr>
        <p:spPr>
          <a:ln/>
        </p:spPr>
        <p:txBody>
          <a:bodyPr/>
          <a:lstStyle>
            <a:lvl1pPr>
              <a:defRPr/>
            </a:lvl1pPr>
          </a:lstStyle>
          <a:p>
            <a:pPr>
              <a:defRPr/>
            </a:pPr>
            <a:r>
              <a:rPr lang="fr-FR"/>
              <a:t>- </a:t>
            </a:r>
            <a:fld id="{4881072A-E65A-42B2-8A9F-655353B9ECE3}" type="slidenum">
              <a:rPr lang="fr-FR"/>
              <a:pPr>
                <a:defRPr/>
              </a:pPr>
              <a:t>‹#›</a:t>
            </a:fld>
            <a:endParaRPr lang="fr-FR"/>
          </a:p>
        </p:txBody>
      </p:sp>
      <p:sp>
        <p:nvSpPr>
          <p:cNvPr id="9" name="Espace réservé du contenu 2"/>
          <p:cNvSpPr>
            <a:spLocks noGrp="1"/>
          </p:cNvSpPr>
          <p:nvPr>
            <p:ph idx="1"/>
          </p:nvPr>
        </p:nvSpPr>
        <p:spPr>
          <a:xfrm>
            <a:off x="3575050" y="273053"/>
            <a:ext cx="5111750" cy="5853113"/>
          </a:xfrm>
          <a:prstGeom prst="rect">
            <a:avLst/>
          </a:prstGeom>
        </p:spPr>
        <p:txBody>
          <a:bodyPr lIns="91425" tIns="45713" rIns="91425" bIns="45713"/>
          <a:lstStyle>
            <a:lvl1pPr>
              <a:buClr>
                <a:srgbClr val="FF0000"/>
              </a:buClr>
              <a:defRPr sz="2400"/>
            </a:lvl1pPr>
            <a:lvl2pPr marL="444431" indent="455543">
              <a:defRPr lang="fr-FR" sz="2200" dirty="0" smtClean="0">
                <a:solidFill>
                  <a:schemeClr val="tx2"/>
                </a:solidFill>
                <a:latin typeface="+mn-lt"/>
                <a:ea typeface="ＭＳ Ｐゴシック" pitchFamily="23" charset="-128"/>
                <a:cs typeface="+mn-cs"/>
              </a:defRPr>
            </a:lvl2pPr>
            <a:lvl3pPr marL="814264" indent="526969">
              <a:buFont typeface="Arial" pitchFamily="34" charset="0"/>
              <a:buChar char="•"/>
              <a:defRPr sz="2000"/>
            </a:lvl3pPr>
            <a:lvl4pPr marL="1076160" indent="353959">
              <a:defRPr sz="1800"/>
            </a:lvl4pPr>
            <a:lvl5pPr marL="1347581" indent="450781">
              <a:defRPr sz="2000"/>
            </a:lvl5pPr>
            <a:lvl6pPr>
              <a:defRPr sz="2000"/>
            </a:lvl6pPr>
            <a:lvl7pPr>
              <a:defRPr sz="2000"/>
            </a:lvl7pPr>
            <a:lvl8pPr>
              <a:defRPr sz="2000"/>
            </a:lvl8pPr>
            <a:lvl9pPr>
              <a:defRPr sz="2000"/>
            </a:lvl9pPr>
          </a:lstStyle>
          <a:p>
            <a:pPr lvl="0"/>
            <a:r>
              <a:rPr lang="fr-FR" dirty="0" smtClean="0"/>
              <a:t>Cliquez pour modifier les styles du texte du masque</a:t>
            </a:r>
          </a:p>
          <a:p>
            <a:pPr marL="444431" lvl="1" indent="455543" algn="l" defTabSz="199995" rtl="0" eaLnBrk="0" fontAlgn="base" hangingPunct="0">
              <a:lnSpc>
                <a:spcPct val="170000"/>
              </a:lnSpc>
              <a:spcBef>
                <a:spcPct val="0"/>
              </a:spcBef>
              <a:spcAft>
                <a:spcPct val="0"/>
              </a:spcAft>
              <a:buClr>
                <a:schemeClr val="bg2"/>
              </a:buClr>
              <a:buChar char="–"/>
            </a:pPr>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smtClean="0"/>
              <a:t>Modifiez le style du titre</a:t>
            </a:r>
            <a:endParaRPr lang="fr-FR"/>
          </a:p>
        </p:txBody>
      </p:sp>
      <p:sp>
        <p:nvSpPr>
          <p:cNvPr id="3" name="Espace réservé pour une image  2"/>
          <p:cNvSpPr>
            <a:spLocks noGrp="1"/>
          </p:cNvSpPr>
          <p:nvPr>
            <p:ph type="pic" idx="1"/>
          </p:nvPr>
        </p:nvSpPr>
        <p:spPr>
          <a:xfrm>
            <a:off x="1792288" y="612775"/>
            <a:ext cx="5486400" cy="4114800"/>
          </a:xfrm>
        </p:spPr>
        <p:txBody>
          <a:bodyPr/>
          <a:lstStyle>
            <a:lvl1pPr marL="0" indent="0">
              <a:buNone/>
              <a:defRPr sz="3200"/>
            </a:lvl1pPr>
            <a:lvl2pPr marL="457130" indent="0">
              <a:buNone/>
              <a:defRPr sz="2800"/>
            </a:lvl2pPr>
            <a:lvl3pPr marL="914259" indent="0">
              <a:buNone/>
              <a:defRPr sz="2400"/>
            </a:lvl3pPr>
            <a:lvl4pPr marL="1371390" indent="0">
              <a:buNone/>
              <a:defRPr sz="2000"/>
            </a:lvl4pPr>
            <a:lvl5pPr marL="1828519" indent="0">
              <a:buNone/>
              <a:defRPr sz="2000"/>
            </a:lvl5pPr>
            <a:lvl6pPr marL="2285649" indent="0">
              <a:buNone/>
              <a:defRPr sz="2000"/>
            </a:lvl6pPr>
            <a:lvl7pPr marL="2742780" indent="0">
              <a:buNone/>
              <a:defRPr sz="2000"/>
            </a:lvl7pPr>
            <a:lvl8pPr marL="3199908" indent="0">
              <a:buNone/>
              <a:defRPr sz="2000"/>
            </a:lvl8pPr>
            <a:lvl9pPr marL="3657039" indent="0">
              <a:buNone/>
              <a:defRPr sz="2000"/>
            </a:lvl9pPr>
          </a:lstStyle>
          <a:p>
            <a:pPr lvl="0"/>
            <a:r>
              <a:rPr lang="fr-FR" noProof="0" smtClean="0"/>
              <a:t>Cliquez sur l'icône pour ajouter une image</a:t>
            </a:r>
          </a:p>
        </p:txBody>
      </p:sp>
      <p:sp>
        <p:nvSpPr>
          <p:cNvPr id="4" name="Espace réservé du texte 3"/>
          <p:cNvSpPr>
            <a:spLocks noGrp="1"/>
          </p:cNvSpPr>
          <p:nvPr>
            <p:ph type="body" sz="half" idx="2"/>
          </p:nvPr>
        </p:nvSpPr>
        <p:spPr>
          <a:xfrm>
            <a:off x="1792288" y="5367338"/>
            <a:ext cx="5486400" cy="804862"/>
          </a:xfrm>
        </p:spPr>
        <p:txBody>
          <a:bodyPr/>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Modifiez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7" name="Rectangle 10"/>
          <p:cNvSpPr>
            <a:spLocks noGrp="1" noChangeArrowheads="1"/>
          </p:cNvSpPr>
          <p:nvPr>
            <p:ph type="sldNum" sz="quarter" idx="12"/>
          </p:nvPr>
        </p:nvSpPr>
        <p:spPr>
          <a:ln/>
        </p:spPr>
        <p:txBody>
          <a:bodyPr/>
          <a:lstStyle>
            <a:lvl1pPr>
              <a:defRPr/>
            </a:lvl1pPr>
          </a:lstStyle>
          <a:p>
            <a:pPr>
              <a:defRPr/>
            </a:pPr>
            <a:r>
              <a:rPr lang="fr-FR"/>
              <a:t>- </a:t>
            </a:r>
            <a:fld id="{737062F7-CB9E-492B-9FEE-CE5F7FD4E366}" type="slidenum">
              <a:rPr lang="fr-FR"/>
              <a:pPr>
                <a:defRPr/>
              </a:pPr>
              <a:t>‹#›</a:t>
            </a:fld>
            <a:endParaRPr lang="fr-F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smtClean="0"/>
              <a:t>Cliquez et modifiez le titre</a:t>
            </a:r>
            <a:endParaRPr lang="fr-FR"/>
          </a:p>
        </p:txBody>
      </p:sp>
      <p:sp>
        <p:nvSpPr>
          <p:cNvPr id="3" name="Espace réservé pour une image  2"/>
          <p:cNvSpPr>
            <a:spLocks noGrp="1"/>
          </p:cNvSpPr>
          <p:nvPr>
            <p:ph type="pic" idx="1"/>
          </p:nvPr>
        </p:nvSpPr>
        <p:spPr>
          <a:xfrm>
            <a:off x="1792288" y="612775"/>
            <a:ext cx="5486400" cy="4114800"/>
          </a:xfrm>
          <a:prstGeom prst="rect">
            <a:avLst/>
          </a:prstGeom>
        </p:spPr>
        <p:txBody>
          <a:bodyPr lIns="91425" tIns="45713" rIns="91425" bIns="45713"/>
          <a:lstStyle>
            <a:lvl1pPr marL="0" indent="0">
              <a:buNone/>
              <a:defRPr sz="3200"/>
            </a:lvl1pPr>
            <a:lvl2pPr marL="457130" indent="0">
              <a:buNone/>
              <a:defRPr sz="2800"/>
            </a:lvl2pPr>
            <a:lvl3pPr marL="914259" indent="0">
              <a:buNone/>
              <a:defRPr sz="2400"/>
            </a:lvl3pPr>
            <a:lvl4pPr marL="1371390" indent="0">
              <a:buNone/>
              <a:defRPr sz="2000"/>
            </a:lvl4pPr>
            <a:lvl5pPr marL="1828519" indent="0">
              <a:buNone/>
              <a:defRPr sz="2000"/>
            </a:lvl5pPr>
            <a:lvl6pPr marL="2285649" indent="0">
              <a:buNone/>
              <a:defRPr sz="2000"/>
            </a:lvl6pPr>
            <a:lvl7pPr marL="2742780" indent="0">
              <a:buNone/>
              <a:defRPr sz="2000"/>
            </a:lvl7pPr>
            <a:lvl8pPr marL="3199908" indent="0">
              <a:buNone/>
              <a:defRPr sz="2000"/>
            </a:lvl8pPr>
            <a:lvl9pPr marL="3657039" indent="0">
              <a:buNone/>
              <a:defRPr sz="2000"/>
            </a:lvl9pPr>
          </a:lstStyle>
          <a:p>
            <a:pPr lvl="0"/>
            <a:endParaRPr lang="fr-FR" noProof="0" smtClean="0"/>
          </a:p>
        </p:txBody>
      </p:sp>
      <p:sp>
        <p:nvSpPr>
          <p:cNvPr id="4" name="Espace réservé du texte 3"/>
          <p:cNvSpPr>
            <a:spLocks noGrp="1"/>
          </p:cNvSpPr>
          <p:nvPr>
            <p:ph type="body" sz="half" idx="2"/>
          </p:nvPr>
        </p:nvSpPr>
        <p:spPr>
          <a:xfrm>
            <a:off x="1792288" y="5367338"/>
            <a:ext cx="5486400" cy="804862"/>
          </a:xfrm>
          <a:prstGeom prst="rect">
            <a:avLst/>
          </a:prstGeom>
        </p:spPr>
        <p:txBody>
          <a:bodyPr lIns="91425" tIns="45713" rIns="91425" bIns="45713"/>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fr-FR" smtClean="0"/>
              <a:t>Cliquez pour modifier les styles du texte du masque</a:t>
            </a: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7" name="Rectangle 8"/>
          <p:cNvSpPr>
            <a:spLocks noGrp="1" noChangeArrowheads="1"/>
          </p:cNvSpPr>
          <p:nvPr>
            <p:ph type="sldNum" sz="quarter" idx="12"/>
          </p:nvPr>
        </p:nvSpPr>
        <p:spPr>
          <a:ln/>
        </p:spPr>
        <p:txBody>
          <a:bodyPr/>
          <a:lstStyle>
            <a:lvl1pPr>
              <a:defRPr/>
            </a:lvl1pPr>
          </a:lstStyle>
          <a:p>
            <a:pPr>
              <a:defRPr/>
            </a:pPr>
            <a:r>
              <a:rPr lang="fr-FR"/>
              <a:t>- </a:t>
            </a:r>
            <a:fld id="{4CD52ED7-E3B0-4FBB-ABBC-EA4899ABCD53}" type="slidenum">
              <a:rPr lang="fr-FR"/>
              <a:pPr>
                <a:defRPr/>
              </a:pPr>
              <a:t>‹#›</a:t>
            </a:fld>
            <a:endParaRPr lang="fr-F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897BA2B2-1AAC-4179-BDF0-FE097F272041}" type="slidenum">
              <a:rPr lang="fr-FR"/>
              <a:pPr>
                <a:defRPr/>
              </a:pPr>
              <a:t>‹#›</a:t>
            </a:fld>
            <a:endParaRPr lang="fr-FR"/>
          </a:p>
        </p:txBody>
      </p:sp>
      <p:sp>
        <p:nvSpPr>
          <p:cNvPr id="8" name="Espace réservé du contenu 2"/>
          <p:cNvSpPr>
            <a:spLocks noGrp="1"/>
          </p:cNvSpPr>
          <p:nvPr>
            <p:ph sz="half" idx="13"/>
          </p:nvPr>
        </p:nvSpPr>
        <p:spPr>
          <a:xfrm rot="5400000">
            <a:off x="3086623" y="115750"/>
            <a:ext cx="3694113" cy="7861581"/>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7005638" y="350838"/>
            <a:ext cx="1884362" cy="6069012"/>
          </a:xfrm>
        </p:spPr>
        <p:txBody>
          <a:bodyPr vert="eaVert"/>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9408AE31-3B36-4264-82F4-DDAE5927E079}" type="slidenum">
              <a:rPr lang="fr-FR"/>
              <a:pPr>
                <a:defRPr/>
              </a:pPr>
              <a:t>‹#›</a:t>
            </a:fld>
            <a:endParaRPr lang="fr-FR"/>
          </a:p>
        </p:txBody>
      </p:sp>
      <p:sp>
        <p:nvSpPr>
          <p:cNvPr id="9" name="Espace réservé du contenu 2"/>
          <p:cNvSpPr>
            <a:spLocks noGrp="1"/>
          </p:cNvSpPr>
          <p:nvPr>
            <p:ph sz="half" idx="13"/>
          </p:nvPr>
        </p:nvSpPr>
        <p:spPr>
          <a:xfrm rot="5400000">
            <a:off x="851256" y="328617"/>
            <a:ext cx="5362652" cy="5767309"/>
          </a:xfrm>
          <a:prstGeom prst="rect">
            <a:avLst/>
          </a:prstGeom>
        </p:spPr>
        <p:txBody>
          <a:bodyPr lIns="91425" tIns="45713" rIns="91425" bIns="45713"/>
          <a:lstStyle>
            <a:lvl1pPr>
              <a:buClr>
                <a:srgbClr val="FF0000"/>
              </a:buClr>
              <a:defRPr sz="2400"/>
            </a:lvl1pPr>
            <a:lvl2pPr>
              <a:defRPr sz="2000"/>
            </a:lvl2pPr>
            <a:lvl3pPr marL="553954" indent="-192058">
              <a:buClr>
                <a:srgbClr val="FF0000"/>
              </a:buClr>
              <a:tabLst>
                <a:tab pos="714265" algn="l"/>
              </a:tabLst>
              <a:defRPr sz="2400"/>
            </a:lvl3pPr>
            <a:lvl4pPr marL="714265" indent="276183">
              <a:buFont typeface="Arial" pitchFamily="34" charset="0"/>
              <a:buChar char="•"/>
              <a:defRPr sz="2000"/>
            </a:lvl4pPr>
            <a:lvl5pPr marL="990447" indent="447606">
              <a:defRPr sz="20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pic>
        <p:nvPicPr>
          <p:cNvPr id="4" name="Picture 7" descr="fond_chapitre_kaki"/>
          <p:cNvPicPr>
            <a:picLocks noChangeAspect="1" noChangeArrowheads="1"/>
          </p:cNvPicPr>
          <p:nvPr/>
        </p:nvPicPr>
        <p:blipFill>
          <a:blip r:embed="rId2" cstate="screen"/>
          <a:srcRect/>
          <a:stretch>
            <a:fillRect/>
          </a:stretch>
        </p:blipFill>
        <p:spPr bwMode="auto">
          <a:xfrm>
            <a:off x="0" y="0"/>
            <a:ext cx="9144000" cy="6858000"/>
          </a:xfrm>
          <a:prstGeom prst="rect">
            <a:avLst/>
          </a:prstGeom>
          <a:noFill/>
          <a:ln w="9525">
            <a:noFill/>
            <a:miter lim="800000"/>
            <a:headEnd/>
            <a:tailEnd/>
          </a:ln>
        </p:spPr>
      </p:pic>
      <p:sp>
        <p:nvSpPr>
          <p:cNvPr id="20484" name="Rectangle 4"/>
          <p:cNvSpPr>
            <a:spLocks noGrp="1" noChangeArrowheads="1"/>
          </p:cNvSpPr>
          <p:nvPr>
            <p:ph type="ctrTitle"/>
          </p:nvPr>
        </p:nvSpPr>
        <p:spPr bwMode="white">
          <a:xfrm>
            <a:off x="1349375" y="3429003"/>
            <a:ext cx="7486650" cy="696913"/>
          </a:xfrm>
        </p:spPr>
        <p:txBody>
          <a:bodyPr anchor="b"/>
          <a:lstStyle>
            <a:lvl1pPr>
              <a:defRPr sz="3300">
                <a:solidFill>
                  <a:schemeClr val="bg1"/>
                </a:solidFill>
              </a:defRPr>
            </a:lvl1pPr>
          </a:lstStyle>
          <a:p>
            <a:pPr lvl="0"/>
            <a:r>
              <a:rPr lang="fr-FR" noProof="0" smtClean="0"/>
              <a:t>Cliquez pour modifier le style du titre</a:t>
            </a:r>
          </a:p>
        </p:txBody>
      </p:sp>
      <p:sp>
        <p:nvSpPr>
          <p:cNvPr id="20485" name="Rectangle 5"/>
          <p:cNvSpPr>
            <a:spLocks noGrp="1" noChangeArrowheads="1"/>
          </p:cNvSpPr>
          <p:nvPr>
            <p:ph type="subTitle" idx="1"/>
          </p:nvPr>
        </p:nvSpPr>
        <p:spPr bwMode="white">
          <a:xfrm>
            <a:off x="1349375" y="4191000"/>
            <a:ext cx="7486650" cy="2209800"/>
          </a:xfrm>
          <a:prstGeom prst="rect">
            <a:avLst/>
          </a:prstGeom>
        </p:spPr>
        <p:txBody>
          <a:bodyPr lIns="0" tIns="0" rIns="0" bIns="0"/>
          <a:lstStyle>
            <a:lvl1pPr marL="0" indent="0">
              <a:lnSpc>
                <a:spcPct val="100000"/>
              </a:lnSpc>
              <a:buNone/>
              <a:defRPr sz="2300" b="1">
                <a:solidFill>
                  <a:schemeClr val="bg1"/>
                </a:solidFill>
              </a:defRPr>
            </a:lvl1pPr>
          </a:lstStyle>
          <a:p>
            <a:pPr lvl="0"/>
            <a:r>
              <a:rPr lang="fr-FR" noProof="0" dirty="0" smtClean="0"/>
              <a:t>Cliquez pour modifier le style des sous-titres du masque</a:t>
            </a:r>
          </a:p>
        </p:txBody>
      </p:sp>
      <p:sp>
        <p:nvSpPr>
          <p:cNvPr id="5" name="Rectangle 3"/>
          <p:cNvSpPr>
            <a:spLocks noGrp="1" noChangeArrowheads="1"/>
          </p:cNvSpPr>
          <p:nvPr>
            <p:ph type="ftr" sz="quarter" idx="10"/>
          </p:nvPr>
        </p:nvSpPr>
        <p:spPr bwMode="gray"/>
        <p:txBody>
          <a:bodyPr/>
          <a:lstStyle>
            <a:lvl1pPr>
              <a:defRPr>
                <a:solidFill>
                  <a:schemeClr val="tx2"/>
                </a:solidFill>
              </a:defRPr>
            </a:lvl1pPr>
          </a:lstStyle>
          <a:p>
            <a:pPr>
              <a:defRPr/>
            </a:pPr>
            <a:r>
              <a:rPr lang="en-US" smtClean="0"/>
              <a:t>Automating the Formalization of Product Comparison Matrices</a:t>
            </a:r>
            <a:endParaRPr lang="fr-FR"/>
          </a:p>
        </p:txBody>
      </p:sp>
      <p:sp>
        <p:nvSpPr>
          <p:cNvPr id="6" name="Rectangle 6"/>
          <p:cNvSpPr>
            <a:spLocks noGrp="1" noChangeArrowheads="1"/>
          </p:cNvSpPr>
          <p:nvPr>
            <p:ph type="dt" sz="half" idx="11"/>
          </p:nvPr>
        </p:nvSpPr>
        <p:spPr bwMode="gray">
          <a:xfrm>
            <a:off x="6578603" y="6488113"/>
            <a:ext cx="2011363" cy="273050"/>
          </a:xfrm>
        </p:spPr>
        <p:txBody>
          <a:bodyPr/>
          <a:lstStyle>
            <a:lvl1pPr>
              <a:defRPr>
                <a:solidFill>
                  <a:schemeClr val="tx2"/>
                </a:solidFill>
              </a:defRPr>
            </a:lvl1pPr>
          </a:lstStyle>
          <a:p>
            <a:pPr>
              <a:defRPr/>
            </a:pPr>
            <a:endParaRPr lang="fr-FR"/>
          </a:p>
        </p:txBody>
      </p:sp>
      <p:sp>
        <p:nvSpPr>
          <p:cNvPr id="7" name="Rectangle 8"/>
          <p:cNvSpPr>
            <a:spLocks noGrp="1" noChangeArrowheads="1"/>
          </p:cNvSpPr>
          <p:nvPr>
            <p:ph type="sldNum" sz="quarter" idx="12"/>
          </p:nvPr>
        </p:nvSpPr>
        <p:spPr bwMode="gray"/>
        <p:txBody>
          <a:bodyPr/>
          <a:lstStyle>
            <a:lvl1pPr>
              <a:defRPr>
                <a:solidFill>
                  <a:schemeClr val="tx2"/>
                </a:solidFill>
              </a:defRPr>
            </a:lvl1pPr>
          </a:lstStyle>
          <a:p>
            <a:pPr>
              <a:defRPr/>
            </a:pPr>
            <a:r>
              <a:rPr lang="fr-FR"/>
              <a:t>- </a:t>
            </a:r>
            <a:fld id="{88183FA9-A32E-4BE2-A235-AFB901322D06}" type="slidenum">
              <a:rPr lang="fr-FR"/>
              <a:pPr>
                <a:defRPr/>
              </a:pPr>
              <a:t>‹#›</a:t>
            </a:fld>
            <a:endParaRPr lang="fr-F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liste à puc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FCF176FA-7579-4FAD-93EE-FE4CC762E780}" type="slidenum">
              <a:rPr lang="fr-FR"/>
              <a:pPr>
                <a:defRPr/>
              </a:pPr>
              <a:t>‹#›</a:t>
            </a:fld>
            <a:endParaRPr lang="fr-FR"/>
          </a:p>
        </p:txBody>
      </p:sp>
      <p:sp>
        <p:nvSpPr>
          <p:cNvPr id="8" name="Espace réservé du contenu 2"/>
          <p:cNvSpPr>
            <a:spLocks noGrp="1"/>
          </p:cNvSpPr>
          <p:nvPr>
            <p:ph idx="1"/>
          </p:nvPr>
        </p:nvSpPr>
        <p:spPr>
          <a:xfrm>
            <a:off x="1349375" y="2187575"/>
            <a:ext cx="7540625" cy="4203700"/>
          </a:xfrm>
          <a:prstGeom prst="rect">
            <a:avLst/>
          </a:prstGeom>
        </p:spPr>
        <p:txBody>
          <a:bodyPr lIns="91425" tIns="45713" rIns="91425" bIns="45713"/>
          <a:lstStyle>
            <a:lvl1pPr>
              <a:buClr>
                <a:srgbClr val="FF0000"/>
              </a:buClr>
              <a:defRPr lang="fr-FR" sz="2400" dirty="0" smtClean="0">
                <a:solidFill>
                  <a:schemeClr val="tx2"/>
                </a:solidFill>
                <a:latin typeface="+mn-lt"/>
                <a:ea typeface="+mn-ea"/>
                <a:cs typeface="+mn-cs"/>
              </a:defRPr>
            </a:lvl1pPr>
            <a:lvl2pPr marL="361893" indent="352371">
              <a:buFont typeface="Arial" pitchFamily="34" charset="0"/>
              <a:buChar char=""/>
              <a:defRPr lang="fr-FR" sz="2200" dirty="0" smtClean="0">
                <a:solidFill>
                  <a:schemeClr val="tx2"/>
                </a:solidFill>
                <a:latin typeface="+mn-lt"/>
                <a:ea typeface="ＭＳ Ｐゴシック" pitchFamily="23" charset="-128"/>
                <a:cs typeface="+mn-cs"/>
              </a:defRPr>
            </a:lvl2pPr>
            <a:lvl3pPr marL="1076160" indent="361893">
              <a:buFont typeface="Arial" pitchFamily="34" charset="0"/>
              <a:buChar char="•"/>
              <a:defRPr sz="2000"/>
            </a:lvl3pPr>
            <a:lvl4pPr marL="1438055" indent="371418">
              <a:defRPr lang="fr-FR" sz="1800" dirty="0" smtClean="0">
                <a:solidFill>
                  <a:schemeClr val="tx2"/>
                </a:solidFill>
                <a:latin typeface="+mn-lt"/>
                <a:ea typeface="ＭＳ Ｐゴシック" pitchFamily="23" charset="-128"/>
                <a:cs typeface="+mn-cs"/>
              </a:defRPr>
            </a:lvl4pPr>
            <a:lvl5pPr marL="1790425" indent="361893">
              <a:defRPr sz="1600"/>
            </a:lvl5pPr>
          </a:lstStyle>
          <a:p>
            <a:pPr lvl="0"/>
            <a:r>
              <a:rPr lang="fr-FR" dirty="0" smtClean="0"/>
              <a:t>Cliquez pour modifier les styles du texte du masque</a:t>
            </a:r>
          </a:p>
          <a:p>
            <a:pPr marL="361893" lvl="1" indent="371418" algn="l" rtl="0" eaLnBrk="0" fontAlgn="base" hangingPunct="0">
              <a:lnSpc>
                <a:spcPct val="125000"/>
              </a:lnSpc>
              <a:spcBef>
                <a:spcPct val="0"/>
              </a:spcBef>
              <a:spcAft>
                <a:spcPct val="0"/>
              </a:spcAft>
              <a:buClr>
                <a:schemeClr val="bg2"/>
              </a:buClr>
              <a:buFont typeface="Arial" pitchFamily="34" charset="0"/>
              <a:buChar char="–"/>
            </a:pPr>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5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4"/>
          <p:cNvSpPr>
            <a:spLocks noGrp="1" noChangeArrowheads="1"/>
          </p:cNvSpPr>
          <p:nvPr>
            <p:ph type="dt" sz="half" idx="14"/>
          </p:nvPr>
        </p:nvSpPr>
        <p:spPr>
          <a:ln/>
        </p:spPr>
        <p:txBody>
          <a:bodyPr/>
          <a:lstStyle>
            <a:lvl1pPr>
              <a:defRPr/>
            </a:lvl1pPr>
          </a:lstStyle>
          <a:p>
            <a:pPr>
              <a:defRPr/>
            </a:pPr>
            <a:endParaRPr lang="fr-FR"/>
          </a:p>
        </p:txBody>
      </p:sp>
      <p:sp>
        <p:nvSpPr>
          <p:cNvPr id="5" name="Rectangle 5"/>
          <p:cNvSpPr>
            <a:spLocks noGrp="1" noChangeArrowheads="1"/>
          </p:cNvSpPr>
          <p:nvPr>
            <p:ph type="ftr" sz="quarter" idx="15"/>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9"/>
          <p:cNvSpPr>
            <a:spLocks noGrp="1" noChangeArrowheads="1"/>
          </p:cNvSpPr>
          <p:nvPr>
            <p:ph type="sldNum" sz="quarter" idx="16"/>
          </p:nvPr>
        </p:nvSpPr>
        <p:spPr>
          <a:ln/>
        </p:spPr>
        <p:txBody>
          <a:bodyPr/>
          <a:lstStyle>
            <a:lvl1pPr>
              <a:defRPr/>
            </a:lvl1pPr>
          </a:lstStyle>
          <a:p>
            <a:pPr>
              <a:defRPr/>
            </a:pPr>
            <a:r>
              <a:rPr lang="fr-FR"/>
              <a:t>- </a:t>
            </a:r>
            <a:fld id="{CCD8A327-4A42-4F42-8894-A6F43B7F265B}" type="slidenum">
              <a:rPr lang="fr-FR"/>
              <a:pPr>
                <a:defRPr/>
              </a:pPr>
              <a:t>‹#›</a:t>
            </a:fld>
            <a:endParaRPr lang="fr-FR"/>
          </a:p>
        </p:txBody>
      </p:sp>
      <p:sp>
        <p:nvSpPr>
          <p:cNvPr id="8" name="Espace réservé du contenu 2"/>
          <p:cNvSpPr>
            <a:spLocks noGrp="1"/>
          </p:cNvSpPr>
          <p:nvPr>
            <p:ph idx="1"/>
          </p:nvPr>
        </p:nvSpPr>
        <p:spPr>
          <a:xfrm>
            <a:off x="1349375" y="1988840"/>
            <a:ext cx="7540625" cy="4203700"/>
          </a:xfrm>
          <a:prstGeom prst="rect">
            <a:avLst/>
          </a:prstGeom>
        </p:spPr>
        <p:txBody>
          <a:bodyPr lIns="91425" tIns="45713" rIns="91425" bIns="45713"/>
          <a:lstStyle>
            <a:lvl1pPr algn="l" defTabSz="199995" rtl="0" fontAlgn="base">
              <a:lnSpc>
                <a:spcPct val="170000"/>
              </a:lnSpc>
              <a:spcBef>
                <a:spcPct val="0"/>
              </a:spcBef>
              <a:spcAft>
                <a:spcPct val="0"/>
              </a:spcAft>
              <a:buClr>
                <a:srgbClr val="FF0000"/>
              </a:buClr>
              <a:buFontTx/>
              <a:buNone/>
              <a:defRPr lang="fr-FR" sz="2200" dirty="0" smtClean="0">
                <a:solidFill>
                  <a:schemeClr val="tx2"/>
                </a:solidFill>
                <a:latin typeface="+mn-lt"/>
                <a:ea typeface="+mn-ea"/>
                <a:cs typeface="+mn-cs"/>
              </a:defRPr>
            </a:lvl1pPr>
            <a:lvl2pPr marL="361893" indent="352371">
              <a:buFont typeface="Arial" pitchFamily="34" charset="0"/>
              <a:buChar char="•"/>
              <a:defRPr sz="2200"/>
            </a:lvl2pPr>
            <a:lvl3pPr marL="1076160" indent="361893">
              <a:buFont typeface="Arial" pitchFamily="34" charset="0"/>
              <a:buNone/>
              <a:defRPr sz="2000"/>
            </a:lvl3pPr>
            <a:lvl4pPr marL="1438055" indent="371418">
              <a:buFont typeface="Arial" pitchFamily="34" charset="0"/>
              <a:buNone/>
              <a:defRPr lang="fr-FR" sz="1800" dirty="0" smtClean="0">
                <a:solidFill>
                  <a:schemeClr val="tx2"/>
                </a:solidFill>
                <a:latin typeface="+mn-lt"/>
                <a:ea typeface="ＭＳ Ｐゴシック" pitchFamily="23" charset="-128"/>
                <a:cs typeface="+mn-cs"/>
              </a:defRPr>
            </a:lvl4pPr>
            <a:lvl5pPr marL="1790425" indent="361893">
              <a:buFont typeface="Arial" pitchFamily="34" charset="0"/>
              <a:buNone/>
              <a:defRPr sz="1600"/>
            </a:lvl5pPr>
          </a:lstStyle>
          <a:p>
            <a:pPr lvl="0"/>
            <a:r>
              <a:rPr lang="fr-FR" dirty="0" smtClean="0"/>
              <a:t>Cliquez pour modifier les styles du texte du masque</a:t>
            </a:r>
          </a:p>
          <a:p>
            <a:pPr lvl="1"/>
            <a:r>
              <a:rPr lang="fr-FR" dirty="0" smtClean="0"/>
              <a:t>Liste</a:t>
            </a:r>
          </a:p>
          <a:p>
            <a:pPr lvl="1"/>
            <a:r>
              <a:rPr lang="fr-FR" dirty="0" smtClean="0"/>
              <a:t>…</a:t>
            </a:r>
          </a:p>
          <a:p>
            <a:pPr lvl="1"/>
            <a:endParaRPr lang="fr-FR" dirty="0" smtClean="0"/>
          </a:p>
          <a:p>
            <a:pPr lvl="2"/>
            <a:r>
              <a:rPr lang="fr-FR" dirty="0" smtClean="0"/>
              <a:t> </a:t>
            </a:r>
            <a:endParaRPr lang="fr-FR" dirty="0"/>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3"/>
            <a:ext cx="7772400" cy="1362075"/>
          </a:xfrm>
        </p:spPr>
        <p:txBody>
          <a:bodyPr anchor="t"/>
          <a:lstStyle>
            <a:lvl1pPr algn="l">
              <a:defRPr sz="4000" b="1" cap="all"/>
            </a:lvl1pPr>
          </a:lstStyle>
          <a:p>
            <a:r>
              <a:rPr lang="fr-FR" smtClean="0"/>
              <a:t>Cliquez et modifiez le titre</a:t>
            </a:r>
            <a:endParaRPr lang="fr-FR"/>
          </a:p>
        </p:txBody>
      </p:sp>
      <p:sp>
        <p:nvSpPr>
          <p:cNvPr id="3" name="Espace réservé du texte 2"/>
          <p:cNvSpPr>
            <a:spLocks noGrp="1"/>
          </p:cNvSpPr>
          <p:nvPr>
            <p:ph type="body" idx="1"/>
          </p:nvPr>
        </p:nvSpPr>
        <p:spPr>
          <a:xfrm>
            <a:off x="722313" y="2906716"/>
            <a:ext cx="7772400" cy="1500187"/>
          </a:xfrm>
          <a:prstGeom prst="rect">
            <a:avLst/>
          </a:prstGeom>
        </p:spPr>
        <p:txBody>
          <a:bodyPr lIns="91425" tIns="45713" rIns="91425" bIns="45713" anchor="b"/>
          <a:lstStyle>
            <a:lvl1pPr marL="0" indent="0">
              <a:buNone/>
              <a:defRPr sz="2000"/>
            </a:lvl1pPr>
            <a:lvl2pPr marL="457130" indent="0">
              <a:buNone/>
              <a:defRPr sz="1800"/>
            </a:lvl2pPr>
            <a:lvl3pPr marL="914259" indent="0">
              <a:buNone/>
              <a:defRPr sz="1600"/>
            </a:lvl3pPr>
            <a:lvl4pPr marL="1371390" indent="0">
              <a:buNone/>
              <a:defRPr sz="1400"/>
            </a:lvl4pPr>
            <a:lvl5pPr marL="1828519" indent="0">
              <a:buNone/>
              <a:defRPr sz="1400"/>
            </a:lvl5pPr>
            <a:lvl6pPr marL="2285649" indent="0">
              <a:buNone/>
              <a:defRPr sz="1400"/>
            </a:lvl6pPr>
            <a:lvl7pPr marL="2742780" indent="0">
              <a:buNone/>
              <a:defRPr sz="1400"/>
            </a:lvl7pPr>
            <a:lvl8pPr marL="3199908" indent="0">
              <a:buNone/>
              <a:defRPr sz="1400"/>
            </a:lvl8pPr>
            <a:lvl9pPr marL="3657039" indent="0">
              <a:buNone/>
              <a:defRPr sz="1400"/>
            </a:lvl9pPr>
          </a:lstStyle>
          <a:p>
            <a:pPr lvl="0"/>
            <a:r>
              <a:rPr lang="fr-FR" smtClean="0"/>
              <a:t>Cliquez pour modifier les styles du texte du masque</a:t>
            </a:r>
          </a:p>
        </p:txBody>
      </p:sp>
      <p:sp>
        <p:nvSpPr>
          <p:cNvPr id="4" name="Rectangle 5"/>
          <p:cNvSpPr>
            <a:spLocks noGrp="1" noChangeArrowheads="1"/>
          </p:cNvSpPr>
          <p:nvPr>
            <p:ph type="dt" sz="half" idx="10"/>
          </p:nvPr>
        </p:nvSpPr>
        <p:spPr>
          <a:ln/>
        </p:spPr>
        <p:txBody>
          <a:bodyPr/>
          <a:lstStyle>
            <a:lvl1pPr>
              <a:defRPr/>
            </a:lvl1pPr>
          </a:lstStyle>
          <a:p>
            <a:pPr>
              <a:defRPr/>
            </a:pPr>
            <a:endParaRPr lang="fr-FR"/>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6" name="Rectangle 8"/>
          <p:cNvSpPr>
            <a:spLocks noGrp="1" noChangeArrowheads="1"/>
          </p:cNvSpPr>
          <p:nvPr>
            <p:ph type="sldNum" sz="quarter" idx="12"/>
          </p:nvPr>
        </p:nvSpPr>
        <p:spPr>
          <a:ln/>
        </p:spPr>
        <p:txBody>
          <a:bodyPr/>
          <a:lstStyle>
            <a:lvl1pPr>
              <a:defRPr/>
            </a:lvl1pPr>
          </a:lstStyle>
          <a:p>
            <a:pPr>
              <a:defRPr/>
            </a:pPr>
            <a:r>
              <a:rPr lang="fr-FR"/>
              <a:t>- </a:t>
            </a:r>
            <a:fld id="{5E1206D5-4F53-4226-A6DF-522A5ECE7E60}" type="slidenum">
              <a:rPr lang="fr-FR"/>
              <a:pPr>
                <a:defRPr/>
              </a:pPr>
              <a:t>‹#›</a:t>
            </a:fld>
            <a:endParaRPr lang="fr-F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5" name="Rectangle 5"/>
          <p:cNvSpPr>
            <a:spLocks noGrp="1" noChangeArrowheads="1"/>
          </p:cNvSpPr>
          <p:nvPr>
            <p:ph type="dt" sz="half" idx="10"/>
          </p:nvPr>
        </p:nvSpPr>
        <p:spPr>
          <a:ln/>
        </p:spPr>
        <p:txBody>
          <a:bodyPr/>
          <a:lstStyle>
            <a:lvl1pPr>
              <a:defRPr/>
            </a:lvl1pPr>
          </a:lstStyle>
          <a:p>
            <a:pPr>
              <a:defRPr/>
            </a:pPr>
            <a:endParaRPr lang="fr-FR"/>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7" name="Rectangle 8"/>
          <p:cNvSpPr>
            <a:spLocks noGrp="1" noChangeArrowheads="1"/>
          </p:cNvSpPr>
          <p:nvPr>
            <p:ph type="sldNum" sz="quarter" idx="12"/>
          </p:nvPr>
        </p:nvSpPr>
        <p:spPr>
          <a:ln/>
        </p:spPr>
        <p:txBody>
          <a:bodyPr/>
          <a:lstStyle>
            <a:lvl1pPr>
              <a:defRPr/>
            </a:lvl1pPr>
          </a:lstStyle>
          <a:p>
            <a:pPr>
              <a:defRPr/>
            </a:pPr>
            <a:r>
              <a:rPr lang="fr-FR"/>
              <a:t>- </a:t>
            </a:r>
            <a:fld id="{A56E8741-B263-4DF1-A4B3-F92A89568462}" type="slidenum">
              <a:rPr lang="fr-FR"/>
              <a:pPr>
                <a:defRPr/>
              </a:pPr>
              <a:t>‹#›</a:t>
            </a:fld>
            <a:endParaRPr lang="fr-FR"/>
          </a:p>
        </p:txBody>
      </p:sp>
      <p:sp>
        <p:nvSpPr>
          <p:cNvPr id="10" name="Espace réservé du contenu 2"/>
          <p:cNvSpPr>
            <a:spLocks noGrp="1"/>
          </p:cNvSpPr>
          <p:nvPr>
            <p:ph sz="half" idx="1"/>
          </p:nvPr>
        </p:nvSpPr>
        <p:spPr>
          <a:xfrm>
            <a:off x="1349376" y="1673225"/>
            <a:ext cx="3694113" cy="4746625"/>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1" name="Espace réservé du contenu 2"/>
          <p:cNvSpPr>
            <a:spLocks noGrp="1"/>
          </p:cNvSpPr>
          <p:nvPr>
            <p:ph sz="half" idx="13"/>
          </p:nvPr>
        </p:nvSpPr>
        <p:spPr>
          <a:xfrm>
            <a:off x="5130800" y="1673225"/>
            <a:ext cx="3694113" cy="4746625"/>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1143000"/>
          </a:xfrm>
        </p:spPr>
        <p:txBody>
          <a:bodyPr/>
          <a:lstStyle>
            <a:lvl1pPr>
              <a:defRPr/>
            </a:lvl1pPr>
          </a:lstStyle>
          <a:p>
            <a:r>
              <a:rPr lang="fr-FR" smtClean="0"/>
              <a:t>Cliquez et modifiez le titre</a:t>
            </a:r>
            <a:endParaRPr lang="fr-FR"/>
          </a:p>
        </p:txBody>
      </p:sp>
      <p:sp>
        <p:nvSpPr>
          <p:cNvPr id="3" name="Espace réservé du texte 2"/>
          <p:cNvSpPr>
            <a:spLocks noGrp="1"/>
          </p:cNvSpPr>
          <p:nvPr>
            <p:ph type="body" idx="1"/>
          </p:nvPr>
        </p:nvSpPr>
        <p:spPr>
          <a:xfrm>
            <a:off x="457200" y="1535113"/>
            <a:ext cx="4040188" cy="639762"/>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smtClean="0"/>
              <a:t>Cliquez pour modifier les styles du texte du masque</a:t>
            </a:r>
          </a:p>
        </p:txBody>
      </p:sp>
      <p:sp>
        <p:nvSpPr>
          <p:cNvPr id="5" name="Espace réservé du texte 4"/>
          <p:cNvSpPr>
            <a:spLocks noGrp="1"/>
          </p:cNvSpPr>
          <p:nvPr>
            <p:ph type="body" sz="quarter" idx="3"/>
          </p:nvPr>
        </p:nvSpPr>
        <p:spPr>
          <a:xfrm>
            <a:off x="4645026" y="1535113"/>
            <a:ext cx="4041775" cy="639762"/>
          </a:xfrm>
          <a:prstGeom prst="rect">
            <a:avLst/>
          </a:prstGeom>
        </p:spPr>
        <p:txBody>
          <a:bodyPr lIns="91425" tIns="45713" rIns="91425" bIns="45713"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fr-FR" smtClean="0"/>
              <a:t>Cliquez pour modifier les styles du texte du masque</a:t>
            </a:r>
          </a:p>
        </p:txBody>
      </p:sp>
      <p:sp>
        <p:nvSpPr>
          <p:cNvPr id="7" name="Rectangle 5"/>
          <p:cNvSpPr>
            <a:spLocks noGrp="1" noChangeArrowheads="1"/>
          </p:cNvSpPr>
          <p:nvPr>
            <p:ph type="dt" sz="half" idx="10"/>
          </p:nvPr>
        </p:nvSpPr>
        <p:spPr>
          <a:ln/>
        </p:spPr>
        <p:txBody>
          <a:bodyPr/>
          <a:lstStyle>
            <a:lvl1pPr>
              <a:defRPr/>
            </a:lvl1pPr>
          </a:lstStyle>
          <a:p>
            <a:pPr>
              <a:defRPr/>
            </a:pPr>
            <a:endParaRPr lang="fr-FR"/>
          </a:p>
        </p:txBody>
      </p:sp>
      <p:sp>
        <p:nvSpPr>
          <p:cNvPr id="8"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9" name="Rectangle 8"/>
          <p:cNvSpPr>
            <a:spLocks noGrp="1" noChangeArrowheads="1"/>
          </p:cNvSpPr>
          <p:nvPr>
            <p:ph type="sldNum" sz="quarter" idx="12"/>
          </p:nvPr>
        </p:nvSpPr>
        <p:spPr>
          <a:ln/>
        </p:spPr>
        <p:txBody>
          <a:bodyPr/>
          <a:lstStyle>
            <a:lvl1pPr>
              <a:defRPr/>
            </a:lvl1pPr>
          </a:lstStyle>
          <a:p>
            <a:pPr>
              <a:defRPr/>
            </a:pPr>
            <a:r>
              <a:rPr lang="fr-FR"/>
              <a:t>- </a:t>
            </a:r>
            <a:fld id="{BA1D0AC6-4B56-4881-82C9-E1C786FED1CE}" type="slidenum">
              <a:rPr lang="fr-FR"/>
              <a:pPr>
                <a:defRPr/>
              </a:pPr>
              <a:t>‹#›</a:t>
            </a:fld>
            <a:endParaRPr lang="fr-FR"/>
          </a:p>
        </p:txBody>
      </p:sp>
      <p:sp>
        <p:nvSpPr>
          <p:cNvPr id="12" name="Espace réservé du contenu 2"/>
          <p:cNvSpPr>
            <a:spLocks noGrp="1"/>
          </p:cNvSpPr>
          <p:nvPr>
            <p:ph sz="half" idx="13"/>
          </p:nvPr>
        </p:nvSpPr>
        <p:spPr>
          <a:xfrm>
            <a:off x="456243" y="2105247"/>
            <a:ext cx="4253983" cy="4167962"/>
          </a:xfrm>
          <a:prstGeom prst="rect">
            <a:avLst/>
          </a:prstGeom>
        </p:spPr>
        <p:txBody>
          <a:bodyPr lIns="91425" tIns="45713" rIns="91425" bIns="45713"/>
          <a:lstStyle>
            <a:lvl1pPr>
              <a:buClr>
                <a:srgbClr val="FF0000"/>
              </a:buClr>
              <a:defRPr sz="2200"/>
            </a:lvl1pPr>
            <a:lvl2pPr>
              <a:defRPr sz="2000"/>
            </a:lvl2pPr>
            <a:lvl3pPr marL="714265" indent="-352371">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
        <p:nvSpPr>
          <p:cNvPr id="13" name="Espace réservé du contenu 2"/>
          <p:cNvSpPr>
            <a:spLocks noGrp="1"/>
          </p:cNvSpPr>
          <p:nvPr>
            <p:ph sz="half" idx="14"/>
          </p:nvPr>
        </p:nvSpPr>
        <p:spPr>
          <a:xfrm>
            <a:off x="4890979" y="2137144"/>
            <a:ext cx="3933936" cy="4282706"/>
          </a:xfrm>
          <a:prstGeom prst="rect">
            <a:avLst/>
          </a:prstGeom>
        </p:spPr>
        <p:txBody>
          <a:bodyPr lIns="91425" tIns="45713" rIns="91425" bIns="45713"/>
          <a:lstStyle>
            <a:lvl1pPr>
              <a:buClr>
                <a:srgbClr val="FF0000"/>
              </a:buClr>
              <a:defRPr sz="2200"/>
            </a:lvl1pPr>
            <a:lvl2pPr>
              <a:defRPr sz="2000"/>
            </a:lvl2pPr>
            <a:lvl3pPr marL="712678" indent="-350784">
              <a:buClr>
                <a:srgbClr val="FF0000"/>
              </a:buClr>
              <a:buFont typeface="Arial" pitchFamily="34" charset="0"/>
              <a:buChar char=""/>
              <a:tabLst>
                <a:tab pos="714265" algn="l"/>
              </a:tabLst>
              <a:defRPr sz="2000"/>
            </a:lvl3pPr>
            <a:lvl4pPr marL="714265" indent="276183">
              <a:buFont typeface="Arial" pitchFamily="34" charset="0"/>
              <a:buChar char="•"/>
              <a:defRPr sz="1800"/>
            </a:lvl4pPr>
            <a:lvl5pPr marL="990447" indent="447606">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2"/>
            <a:r>
              <a:rPr lang="fr-FR" dirty="0" smtClean="0"/>
              <a:t>Deuxième niveau</a:t>
            </a:r>
          </a:p>
          <a:p>
            <a:pPr lvl="3"/>
            <a:r>
              <a:rPr lang="fr-FR" dirty="0" smtClean="0"/>
              <a:t>Troisième niveau</a:t>
            </a:r>
          </a:p>
          <a:p>
            <a:pPr lvl="4"/>
            <a:r>
              <a:rPr lang="fr-FR" dirty="0" smtClean="0"/>
              <a:t>Quatrième niveau</a:t>
            </a: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Rectangle 5"/>
          <p:cNvSpPr>
            <a:spLocks noGrp="1" noChangeArrowheads="1"/>
          </p:cNvSpPr>
          <p:nvPr>
            <p:ph type="dt" sz="half" idx="10"/>
          </p:nvPr>
        </p:nvSpPr>
        <p:spPr>
          <a:ln/>
        </p:spPr>
        <p:txBody>
          <a:bodyPr/>
          <a:lstStyle>
            <a:lvl1pPr>
              <a:defRPr/>
            </a:lvl1pPr>
          </a:lstStyle>
          <a:p>
            <a:pPr>
              <a:defRPr/>
            </a:pPr>
            <a:endParaRPr lang="fr-FR"/>
          </a:p>
        </p:txBody>
      </p:sp>
      <p:sp>
        <p:nvSpPr>
          <p:cNvPr id="4" name="Rectangle 6"/>
          <p:cNvSpPr>
            <a:spLocks noGrp="1" noChangeArrowheads="1"/>
          </p:cNvSpPr>
          <p:nvPr>
            <p:ph type="ftr" sz="quarter" idx="11"/>
          </p:nvPr>
        </p:nvSpPr>
        <p:spPr>
          <a:ln/>
        </p:spPr>
        <p:txBody>
          <a:bodyPr/>
          <a:lstStyle>
            <a:lvl1pPr>
              <a:defRPr/>
            </a:lvl1pPr>
          </a:lstStyle>
          <a:p>
            <a:pPr>
              <a:defRPr/>
            </a:pPr>
            <a:r>
              <a:rPr lang="en-US" smtClean="0"/>
              <a:t>Automating the Formalization of Product Comparison Matrices</a:t>
            </a:r>
            <a:endParaRPr lang="fr-FR"/>
          </a:p>
        </p:txBody>
      </p:sp>
      <p:sp>
        <p:nvSpPr>
          <p:cNvPr id="5" name="Rectangle 8"/>
          <p:cNvSpPr>
            <a:spLocks noGrp="1" noChangeArrowheads="1"/>
          </p:cNvSpPr>
          <p:nvPr>
            <p:ph type="sldNum" sz="quarter" idx="12"/>
          </p:nvPr>
        </p:nvSpPr>
        <p:spPr>
          <a:ln/>
        </p:spPr>
        <p:txBody>
          <a:bodyPr/>
          <a:lstStyle>
            <a:lvl1pPr>
              <a:defRPr/>
            </a:lvl1pPr>
          </a:lstStyle>
          <a:p>
            <a:pPr>
              <a:defRPr/>
            </a:pPr>
            <a:r>
              <a:rPr lang="fr-FR"/>
              <a:t>- </a:t>
            </a:r>
            <a:fld id="{80D65655-DFF4-4582-A39B-92EBC7723995}" type="slidenum">
              <a:rPr lang="fr-FR"/>
              <a:pPr>
                <a:defRPr/>
              </a:pPr>
              <a:t>‹#›</a:t>
            </a:fld>
            <a:endParaRPr lang="fr-F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jpe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10.xml.rels><?xml version="1.0" encoding="UTF-8" standalone="yes"?>
<Relationships xmlns="http://schemas.openxmlformats.org/package/2006/relationships"><Relationship Id="rId11" Type="http://schemas.openxmlformats.org/officeDocument/2006/relationships/slideLayout" Target="../slideLayouts/slideLayout115.xml"/><Relationship Id="rId12" Type="http://schemas.openxmlformats.org/officeDocument/2006/relationships/slideLayout" Target="../slideLayouts/slideLayout116.xml"/><Relationship Id="rId13" Type="http://schemas.openxmlformats.org/officeDocument/2006/relationships/theme" Target="../theme/theme10.xml"/><Relationship Id="rId14" Type="http://schemas.openxmlformats.org/officeDocument/2006/relationships/image" Target="../media/image19.jpeg"/><Relationship Id="rId1" Type="http://schemas.openxmlformats.org/officeDocument/2006/relationships/slideLayout" Target="../slideLayouts/slideLayout105.xml"/><Relationship Id="rId2" Type="http://schemas.openxmlformats.org/officeDocument/2006/relationships/slideLayout" Target="../slideLayouts/slideLayout106.xml"/><Relationship Id="rId3" Type="http://schemas.openxmlformats.org/officeDocument/2006/relationships/slideLayout" Target="../slideLayouts/slideLayout107.xml"/><Relationship Id="rId4" Type="http://schemas.openxmlformats.org/officeDocument/2006/relationships/slideLayout" Target="../slideLayouts/slideLayout108.xml"/><Relationship Id="rId5" Type="http://schemas.openxmlformats.org/officeDocument/2006/relationships/slideLayout" Target="../slideLayouts/slideLayout109.xml"/><Relationship Id="rId6" Type="http://schemas.openxmlformats.org/officeDocument/2006/relationships/slideLayout" Target="../slideLayouts/slideLayout110.xml"/><Relationship Id="rId7" Type="http://schemas.openxmlformats.org/officeDocument/2006/relationships/slideLayout" Target="../slideLayouts/slideLayout111.xml"/><Relationship Id="rId8" Type="http://schemas.openxmlformats.org/officeDocument/2006/relationships/slideLayout" Target="../slideLayouts/slideLayout112.xml"/><Relationship Id="rId9" Type="http://schemas.openxmlformats.org/officeDocument/2006/relationships/slideLayout" Target="../slideLayouts/slideLayout113.xml"/><Relationship Id="rId10" Type="http://schemas.openxmlformats.org/officeDocument/2006/relationships/slideLayout" Target="../slideLayouts/slideLayout114.xml"/></Relationships>
</file>

<file path=ppt/slideMasters/_rels/slideMaster11.xml.rels><?xml version="1.0" encoding="UTF-8" standalone="yes"?>
<Relationships xmlns="http://schemas.openxmlformats.org/package/2006/relationships"><Relationship Id="rId11" Type="http://schemas.openxmlformats.org/officeDocument/2006/relationships/slideLayout" Target="../slideLayouts/slideLayout127.xml"/><Relationship Id="rId12" Type="http://schemas.openxmlformats.org/officeDocument/2006/relationships/slideLayout" Target="../slideLayouts/slideLayout128.xml"/><Relationship Id="rId13" Type="http://schemas.openxmlformats.org/officeDocument/2006/relationships/theme" Target="../theme/theme11.xml"/><Relationship Id="rId14" Type="http://schemas.openxmlformats.org/officeDocument/2006/relationships/image" Target="../media/image17.jpeg"/><Relationship Id="rId1" Type="http://schemas.openxmlformats.org/officeDocument/2006/relationships/slideLayout" Target="../slideLayouts/slideLayout117.xml"/><Relationship Id="rId2" Type="http://schemas.openxmlformats.org/officeDocument/2006/relationships/slideLayout" Target="../slideLayouts/slideLayout118.xml"/><Relationship Id="rId3" Type="http://schemas.openxmlformats.org/officeDocument/2006/relationships/slideLayout" Target="../slideLayouts/slideLayout119.xml"/><Relationship Id="rId4" Type="http://schemas.openxmlformats.org/officeDocument/2006/relationships/slideLayout" Target="../slideLayouts/slideLayout120.xml"/><Relationship Id="rId5" Type="http://schemas.openxmlformats.org/officeDocument/2006/relationships/slideLayout" Target="../slideLayouts/slideLayout121.xml"/><Relationship Id="rId6" Type="http://schemas.openxmlformats.org/officeDocument/2006/relationships/slideLayout" Target="../slideLayouts/slideLayout122.xml"/><Relationship Id="rId7" Type="http://schemas.openxmlformats.org/officeDocument/2006/relationships/slideLayout" Target="../slideLayouts/slideLayout123.xml"/><Relationship Id="rId8" Type="http://schemas.openxmlformats.org/officeDocument/2006/relationships/slideLayout" Target="../slideLayouts/slideLayout124.xml"/><Relationship Id="rId9" Type="http://schemas.openxmlformats.org/officeDocument/2006/relationships/slideLayout" Target="../slideLayouts/slideLayout125.xml"/><Relationship Id="rId10" Type="http://schemas.openxmlformats.org/officeDocument/2006/relationships/slideLayout" Target="../slideLayouts/slideLayout126.xml"/></Relationships>
</file>

<file path=ppt/slideMasters/_rels/slideMaster12.xml.rels><?xml version="1.0" encoding="UTF-8" standalone="yes"?>
<Relationships xmlns="http://schemas.openxmlformats.org/package/2006/relationships"><Relationship Id="rId11" Type="http://schemas.openxmlformats.org/officeDocument/2006/relationships/slideLayout" Target="../slideLayouts/slideLayout139.xml"/><Relationship Id="rId12" Type="http://schemas.openxmlformats.org/officeDocument/2006/relationships/slideLayout" Target="../slideLayouts/slideLayout140.xml"/><Relationship Id="rId13" Type="http://schemas.openxmlformats.org/officeDocument/2006/relationships/slideLayout" Target="../slideLayouts/slideLayout141.xml"/><Relationship Id="rId14" Type="http://schemas.openxmlformats.org/officeDocument/2006/relationships/theme" Target="../theme/theme12.xml"/><Relationship Id="rId15" Type="http://schemas.openxmlformats.org/officeDocument/2006/relationships/image" Target="../media/image9.png"/><Relationship Id="rId1" Type="http://schemas.openxmlformats.org/officeDocument/2006/relationships/slideLayout" Target="../slideLayouts/slideLayout129.xml"/><Relationship Id="rId2" Type="http://schemas.openxmlformats.org/officeDocument/2006/relationships/slideLayout" Target="../slideLayouts/slideLayout130.xml"/><Relationship Id="rId3" Type="http://schemas.openxmlformats.org/officeDocument/2006/relationships/slideLayout" Target="../slideLayouts/slideLayout131.xml"/><Relationship Id="rId4" Type="http://schemas.openxmlformats.org/officeDocument/2006/relationships/slideLayout" Target="../slideLayouts/slideLayout132.xml"/><Relationship Id="rId5" Type="http://schemas.openxmlformats.org/officeDocument/2006/relationships/slideLayout" Target="../slideLayouts/slideLayout133.xml"/><Relationship Id="rId6" Type="http://schemas.openxmlformats.org/officeDocument/2006/relationships/slideLayout" Target="../slideLayouts/slideLayout134.xml"/><Relationship Id="rId7" Type="http://schemas.openxmlformats.org/officeDocument/2006/relationships/slideLayout" Target="../slideLayouts/slideLayout135.xml"/><Relationship Id="rId8" Type="http://schemas.openxmlformats.org/officeDocument/2006/relationships/slideLayout" Target="../slideLayouts/slideLayout136.xml"/><Relationship Id="rId9" Type="http://schemas.openxmlformats.org/officeDocument/2006/relationships/slideLayout" Target="../slideLayouts/slideLayout137.xml"/><Relationship Id="rId10" Type="http://schemas.openxmlformats.org/officeDocument/2006/relationships/slideLayout" Target="../slideLayouts/slideLayout138.xml"/></Relationships>
</file>

<file path=ppt/slideMasters/_rels/slideMaster13.xml.rels><?xml version="1.0" encoding="UTF-8" standalone="yes"?>
<Relationships xmlns="http://schemas.openxmlformats.org/package/2006/relationships"><Relationship Id="rId11" Type="http://schemas.openxmlformats.org/officeDocument/2006/relationships/slideLayout" Target="../slideLayouts/slideLayout152.xml"/><Relationship Id="rId12" Type="http://schemas.openxmlformats.org/officeDocument/2006/relationships/slideLayout" Target="../slideLayouts/slideLayout153.xml"/><Relationship Id="rId13" Type="http://schemas.openxmlformats.org/officeDocument/2006/relationships/slideLayout" Target="../slideLayouts/slideLayout154.xml"/><Relationship Id="rId14" Type="http://schemas.openxmlformats.org/officeDocument/2006/relationships/theme" Target="../theme/theme13.xml"/><Relationship Id="rId15" Type="http://schemas.openxmlformats.org/officeDocument/2006/relationships/image" Target="../media/image9.png"/><Relationship Id="rId1" Type="http://schemas.openxmlformats.org/officeDocument/2006/relationships/slideLayout" Target="../slideLayouts/slideLayout142.xml"/><Relationship Id="rId2" Type="http://schemas.openxmlformats.org/officeDocument/2006/relationships/slideLayout" Target="../slideLayouts/slideLayout143.xml"/><Relationship Id="rId3" Type="http://schemas.openxmlformats.org/officeDocument/2006/relationships/slideLayout" Target="../slideLayouts/slideLayout144.xml"/><Relationship Id="rId4" Type="http://schemas.openxmlformats.org/officeDocument/2006/relationships/slideLayout" Target="../slideLayouts/slideLayout145.xml"/><Relationship Id="rId5" Type="http://schemas.openxmlformats.org/officeDocument/2006/relationships/slideLayout" Target="../slideLayouts/slideLayout146.xml"/><Relationship Id="rId6" Type="http://schemas.openxmlformats.org/officeDocument/2006/relationships/slideLayout" Target="../slideLayouts/slideLayout147.xml"/><Relationship Id="rId7" Type="http://schemas.openxmlformats.org/officeDocument/2006/relationships/slideLayout" Target="../slideLayouts/slideLayout148.xml"/><Relationship Id="rId8" Type="http://schemas.openxmlformats.org/officeDocument/2006/relationships/slideLayout" Target="../slideLayouts/slideLayout149.xml"/><Relationship Id="rId9" Type="http://schemas.openxmlformats.org/officeDocument/2006/relationships/slideLayout" Target="../slideLayouts/slideLayout150.xml"/><Relationship Id="rId10" Type="http://schemas.openxmlformats.org/officeDocument/2006/relationships/slideLayout" Target="../slideLayouts/slideLayout151.xml"/></Relationships>
</file>

<file path=ppt/slideMasters/_rels/slideMaster14.xml.rels><?xml version="1.0" encoding="UTF-8" standalone="yes"?>
<Relationships xmlns="http://schemas.openxmlformats.org/package/2006/relationships"><Relationship Id="rId11" Type="http://schemas.openxmlformats.org/officeDocument/2006/relationships/slideLayout" Target="../slideLayouts/slideLayout165.xml"/><Relationship Id="rId12" Type="http://schemas.openxmlformats.org/officeDocument/2006/relationships/slideLayout" Target="../slideLayouts/slideLayout166.xml"/><Relationship Id="rId13" Type="http://schemas.openxmlformats.org/officeDocument/2006/relationships/slideLayout" Target="../slideLayouts/slideLayout167.xml"/><Relationship Id="rId14" Type="http://schemas.openxmlformats.org/officeDocument/2006/relationships/theme" Target="../theme/theme14.xml"/><Relationship Id="rId15" Type="http://schemas.openxmlformats.org/officeDocument/2006/relationships/image" Target="../media/image9.png"/><Relationship Id="rId1" Type="http://schemas.openxmlformats.org/officeDocument/2006/relationships/slideLayout" Target="../slideLayouts/slideLayout155.xml"/><Relationship Id="rId2" Type="http://schemas.openxmlformats.org/officeDocument/2006/relationships/slideLayout" Target="../slideLayouts/slideLayout156.xml"/><Relationship Id="rId3" Type="http://schemas.openxmlformats.org/officeDocument/2006/relationships/slideLayout" Target="../slideLayouts/slideLayout157.xml"/><Relationship Id="rId4" Type="http://schemas.openxmlformats.org/officeDocument/2006/relationships/slideLayout" Target="../slideLayouts/slideLayout158.xml"/><Relationship Id="rId5" Type="http://schemas.openxmlformats.org/officeDocument/2006/relationships/slideLayout" Target="../slideLayouts/slideLayout159.xml"/><Relationship Id="rId6" Type="http://schemas.openxmlformats.org/officeDocument/2006/relationships/slideLayout" Target="../slideLayouts/slideLayout160.xml"/><Relationship Id="rId7" Type="http://schemas.openxmlformats.org/officeDocument/2006/relationships/slideLayout" Target="../slideLayouts/slideLayout161.xml"/><Relationship Id="rId8" Type="http://schemas.openxmlformats.org/officeDocument/2006/relationships/slideLayout" Target="../slideLayouts/slideLayout162.xml"/><Relationship Id="rId9" Type="http://schemas.openxmlformats.org/officeDocument/2006/relationships/slideLayout" Target="../slideLayouts/slideLayout163.xml"/><Relationship Id="rId10" Type="http://schemas.openxmlformats.org/officeDocument/2006/relationships/slideLayout" Target="../slideLayouts/slideLayout164.xml"/></Relationships>
</file>

<file path=ppt/slideMasters/_rels/slideMaster15.xml.rels><?xml version="1.0" encoding="UTF-8" standalone="yes"?>
<Relationships xmlns="http://schemas.openxmlformats.org/package/2006/relationships"><Relationship Id="rId11" Type="http://schemas.openxmlformats.org/officeDocument/2006/relationships/slideLayout" Target="../slideLayouts/slideLayout178.xml"/><Relationship Id="rId12" Type="http://schemas.openxmlformats.org/officeDocument/2006/relationships/slideLayout" Target="../slideLayouts/slideLayout179.xml"/><Relationship Id="rId13" Type="http://schemas.openxmlformats.org/officeDocument/2006/relationships/slideLayout" Target="../slideLayouts/slideLayout180.xml"/><Relationship Id="rId14" Type="http://schemas.openxmlformats.org/officeDocument/2006/relationships/theme" Target="../theme/theme15.xml"/><Relationship Id="rId15" Type="http://schemas.openxmlformats.org/officeDocument/2006/relationships/image" Target="../media/image9.png"/><Relationship Id="rId1" Type="http://schemas.openxmlformats.org/officeDocument/2006/relationships/slideLayout" Target="../slideLayouts/slideLayout168.xml"/><Relationship Id="rId2" Type="http://schemas.openxmlformats.org/officeDocument/2006/relationships/slideLayout" Target="../slideLayouts/slideLayout169.xml"/><Relationship Id="rId3" Type="http://schemas.openxmlformats.org/officeDocument/2006/relationships/slideLayout" Target="../slideLayouts/slideLayout170.xml"/><Relationship Id="rId4" Type="http://schemas.openxmlformats.org/officeDocument/2006/relationships/slideLayout" Target="../slideLayouts/slideLayout171.xml"/><Relationship Id="rId5" Type="http://schemas.openxmlformats.org/officeDocument/2006/relationships/slideLayout" Target="../slideLayouts/slideLayout172.xml"/><Relationship Id="rId6" Type="http://schemas.openxmlformats.org/officeDocument/2006/relationships/slideLayout" Target="../slideLayouts/slideLayout173.xml"/><Relationship Id="rId7" Type="http://schemas.openxmlformats.org/officeDocument/2006/relationships/slideLayout" Target="../slideLayouts/slideLayout174.xml"/><Relationship Id="rId8" Type="http://schemas.openxmlformats.org/officeDocument/2006/relationships/slideLayout" Target="../slideLayouts/slideLayout175.xml"/><Relationship Id="rId9" Type="http://schemas.openxmlformats.org/officeDocument/2006/relationships/slideLayout" Target="../slideLayouts/slideLayout176.xml"/><Relationship Id="rId10" Type="http://schemas.openxmlformats.org/officeDocument/2006/relationships/slideLayout" Target="../slideLayouts/slideLayout177.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2" Type="http://schemas.openxmlformats.org/officeDocument/2006/relationships/theme" Target="../theme/theme2.xml"/><Relationship Id="rId13" Type="http://schemas.openxmlformats.org/officeDocument/2006/relationships/image" Target="../media/image3.jpeg"/><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3.xml"/><Relationship Id="rId12" Type="http://schemas.openxmlformats.org/officeDocument/2006/relationships/theme" Target="../theme/theme3.xml"/><Relationship Id="rId13" Type="http://schemas.openxmlformats.org/officeDocument/2006/relationships/image" Target="../media/image6.png"/><Relationship Id="rId1" Type="http://schemas.openxmlformats.org/officeDocument/2006/relationships/slideLayout" Target="../slideLayouts/slideLayout23.xml"/><Relationship Id="rId2" Type="http://schemas.openxmlformats.org/officeDocument/2006/relationships/slideLayout" Target="../slideLayouts/slideLayout24.xml"/><Relationship Id="rId3" Type="http://schemas.openxmlformats.org/officeDocument/2006/relationships/slideLayout" Target="../slideLayouts/slideLayout25.xml"/><Relationship Id="rId4" Type="http://schemas.openxmlformats.org/officeDocument/2006/relationships/slideLayout" Target="../slideLayouts/slideLayout26.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 Id="rId9" Type="http://schemas.openxmlformats.org/officeDocument/2006/relationships/slideLayout" Target="../slideLayouts/slideLayout31.xml"/><Relationship Id="rId10"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36.xml"/><Relationship Id="rId4" Type="http://schemas.openxmlformats.org/officeDocument/2006/relationships/slideLayout" Target="../slideLayouts/slideLayout37.xml"/><Relationship Id="rId5" Type="http://schemas.openxmlformats.org/officeDocument/2006/relationships/slideLayout" Target="../slideLayouts/slideLayout38.xml"/><Relationship Id="rId6" Type="http://schemas.openxmlformats.org/officeDocument/2006/relationships/slideLayout" Target="../slideLayouts/slideLayout39.xml"/><Relationship Id="rId7" Type="http://schemas.openxmlformats.org/officeDocument/2006/relationships/slideLayout" Target="../slideLayouts/slideLayout40.xml"/><Relationship Id="rId8" Type="http://schemas.openxmlformats.org/officeDocument/2006/relationships/slideLayout" Target="../slideLayouts/slideLayout41.xml"/><Relationship Id="rId9" Type="http://schemas.openxmlformats.org/officeDocument/2006/relationships/theme" Target="../theme/theme4.xml"/><Relationship Id="rId10" Type="http://schemas.openxmlformats.org/officeDocument/2006/relationships/image" Target="../media/image3.jpeg"/><Relationship Id="rId1" Type="http://schemas.openxmlformats.org/officeDocument/2006/relationships/slideLayout" Target="../slideLayouts/slideLayout34.xml"/><Relationship Id="rId2" Type="http://schemas.openxmlformats.org/officeDocument/2006/relationships/slideLayout" Target="../slideLayouts/slideLayout35.xml"/></Relationships>
</file>

<file path=ppt/slideMasters/_rels/slideMaster5.xml.rels><?xml version="1.0" encoding="UTF-8" standalone="yes"?>
<Relationships xmlns="http://schemas.openxmlformats.org/package/2006/relationships"><Relationship Id="rId11" Type="http://schemas.openxmlformats.org/officeDocument/2006/relationships/slideLayout" Target="../slideLayouts/slideLayout52.xml"/><Relationship Id="rId12" Type="http://schemas.openxmlformats.org/officeDocument/2006/relationships/slideLayout" Target="../slideLayouts/slideLayout53.xml"/><Relationship Id="rId13" Type="http://schemas.openxmlformats.org/officeDocument/2006/relationships/slideLayout" Target="../slideLayouts/slideLayout54.xml"/><Relationship Id="rId14" Type="http://schemas.openxmlformats.org/officeDocument/2006/relationships/slideLayout" Target="../slideLayouts/slideLayout55.xml"/><Relationship Id="rId15" Type="http://schemas.openxmlformats.org/officeDocument/2006/relationships/slideLayout" Target="../slideLayouts/slideLayout56.xml"/><Relationship Id="rId16" Type="http://schemas.openxmlformats.org/officeDocument/2006/relationships/theme" Target="../theme/theme5.xml"/><Relationship Id="rId17" Type="http://schemas.openxmlformats.org/officeDocument/2006/relationships/image" Target="../media/image9.png"/><Relationship Id="rId1" Type="http://schemas.openxmlformats.org/officeDocument/2006/relationships/slideLayout" Target="../slideLayouts/slideLayout42.xml"/><Relationship Id="rId2" Type="http://schemas.openxmlformats.org/officeDocument/2006/relationships/slideLayout" Target="../slideLayouts/slideLayout43.xml"/><Relationship Id="rId3" Type="http://schemas.openxmlformats.org/officeDocument/2006/relationships/slideLayout" Target="../slideLayouts/slideLayout44.xml"/><Relationship Id="rId4" Type="http://schemas.openxmlformats.org/officeDocument/2006/relationships/slideLayout" Target="../slideLayouts/slideLayout45.xml"/><Relationship Id="rId5" Type="http://schemas.openxmlformats.org/officeDocument/2006/relationships/slideLayout" Target="../slideLayouts/slideLayout46.xml"/><Relationship Id="rId6" Type="http://schemas.openxmlformats.org/officeDocument/2006/relationships/slideLayout" Target="../slideLayouts/slideLayout47.xml"/><Relationship Id="rId7" Type="http://schemas.openxmlformats.org/officeDocument/2006/relationships/slideLayout" Target="../slideLayouts/slideLayout48.xml"/><Relationship Id="rId8" Type="http://schemas.openxmlformats.org/officeDocument/2006/relationships/slideLayout" Target="../slideLayouts/slideLayout49.xml"/><Relationship Id="rId9" Type="http://schemas.openxmlformats.org/officeDocument/2006/relationships/slideLayout" Target="../slideLayouts/slideLayout50.xml"/><Relationship Id="rId10" Type="http://schemas.openxmlformats.org/officeDocument/2006/relationships/slideLayout" Target="../slideLayouts/slideLayout51.xml"/></Relationships>
</file>

<file path=ppt/slideMasters/_rels/slideMaster6.xml.rels><?xml version="1.0" encoding="UTF-8" standalone="yes"?>
<Relationships xmlns="http://schemas.openxmlformats.org/package/2006/relationships"><Relationship Id="rId11" Type="http://schemas.openxmlformats.org/officeDocument/2006/relationships/slideLayout" Target="../slideLayouts/slideLayout67.xml"/><Relationship Id="rId12" Type="http://schemas.openxmlformats.org/officeDocument/2006/relationships/slideLayout" Target="../slideLayouts/slideLayout68.xml"/><Relationship Id="rId13" Type="http://schemas.openxmlformats.org/officeDocument/2006/relationships/theme" Target="../theme/theme6.xml"/><Relationship Id="rId14" Type="http://schemas.openxmlformats.org/officeDocument/2006/relationships/image" Target="../media/image11.jpeg"/><Relationship Id="rId1" Type="http://schemas.openxmlformats.org/officeDocument/2006/relationships/slideLayout" Target="../slideLayouts/slideLayout57.xml"/><Relationship Id="rId2" Type="http://schemas.openxmlformats.org/officeDocument/2006/relationships/slideLayout" Target="../slideLayouts/slideLayout58.xml"/><Relationship Id="rId3" Type="http://schemas.openxmlformats.org/officeDocument/2006/relationships/slideLayout" Target="../slideLayouts/slideLayout59.xml"/><Relationship Id="rId4" Type="http://schemas.openxmlformats.org/officeDocument/2006/relationships/slideLayout" Target="../slideLayouts/slideLayout60.xml"/><Relationship Id="rId5" Type="http://schemas.openxmlformats.org/officeDocument/2006/relationships/slideLayout" Target="../slideLayouts/slideLayout61.xml"/><Relationship Id="rId6" Type="http://schemas.openxmlformats.org/officeDocument/2006/relationships/slideLayout" Target="../slideLayouts/slideLayout62.xml"/><Relationship Id="rId7" Type="http://schemas.openxmlformats.org/officeDocument/2006/relationships/slideLayout" Target="../slideLayouts/slideLayout63.xml"/><Relationship Id="rId8" Type="http://schemas.openxmlformats.org/officeDocument/2006/relationships/slideLayout" Target="../slideLayouts/slideLayout64.xml"/><Relationship Id="rId9" Type="http://schemas.openxmlformats.org/officeDocument/2006/relationships/slideLayout" Target="../slideLayouts/slideLayout65.xml"/><Relationship Id="rId10" Type="http://schemas.openxmlformats.org/officeDocument/2006/relationships/slideLayout" Target="../slideLayouts/slideLayout66.xml"/></Relationships>
</file>

<file path=ppt/slideMasters/_rels/slideMaster7.xml.rels><?xml version="1.0" encoding="UTF-8" standalone="yes"?>
<Relationships xmlns="http://schemas.openxmlformats.org/package/2006/relationships"><Relationship Id="rId11" Type="http://schemas.openxmlformats.org/officeDocument/2006/relationships/slideLayout" Target="../slideLayouts/slideLayout79.xml"/><Relationship Id="rId12" Type="http://schemas.openxmlformats.org/officeDocument/2006/relationships/slideLayout" Target="../slideLayouts/slideLayout80.xml"/><Relationship Id="rId13" Type="http://schemas.openxmlformats.org/officeDocument/2006/relationships/theme" Target="../theme/theme7.xml"/><Relationship Id="rId14" Type="http://schemas.openxmlformats.org/officeDocument/2006/relationships/image" Target="../media/image13.jpeg"/><Relationship Id="rId1" Type="http://schemas.openxmlformats.org/officeDocument/2006/relationships/slideLayout" Target="../slideLayouts/slideLayout69.xml"/><Relationship Id="rId2" Type="http://schemas.openxmlformats.org/officeDocument/2006/relationships/slideLayout" Target="../slideLayouts/slideLayout70.xml"/><Relationship Id="rId3" Type="http://schemas.openxmlformats.org/officeDocument/2006/relationships/slideLayout" Target="../slideLayouts/slideLayout71.xml"/><Relationship Id="rId4" Type="http://schemas.openxmlformats.org/officeDocument/2006/relationships/slideLayout" Target="../slideLayouts/slideLayout72.xml"/><Relationship Id="rId5" Type="http://schemas.openxmlformats.org/officeDocument/2006/relationships/slideLayout" Target="../slideLayouts/slideLayout73.xml"/><Relationship Id="rId6" Type="http://schemas.openxmlformats.org/officeDocument/2006/relationships/slideLayout" Target="../slideLayouts/slideLayout74.xml"/><Relationship Id="rId7" Type="http://schemas.openxmlformats.org/officeDocument/2006/relationships/slideLayout" Target="../slideLayouts/slideLayout75.xml"/><Relationship Id="rId8" Type="http://schemas.openxmlformats.org/officeDocument/2006/relationships/slideLayout" Target="../slideLayouts/slideLayout76.xml"/><Relationship Id="rId9" Type="http://schemas.openxmlformats.org/officeDocument/2006/relationships/slideLayout" Target="../slideLayouts/slideLayout77.xml"/><Relationship Id="rId10" Type="http://schemas.openxmlformats.org/officeDocument/2006/relationships/slideLayout" Target="../slideLayouts/slideLayout78.xml"/></Relationships>
</file>

<file path=ppt/slideMasters/_rels/slideMaster8.xml.rels><?xml version="1.0" encoding="UTF-8" standalone="yes"?>
<Relationships xmlns="http://schemas.openxmlformats.org/package/2006/relationships"><Relationship Id="rId11" Type="http://schemas.openxmlformats.org/officeDocument/2006/relationships/slideLayout" Target="../slideLayouts/slideLayout91.xml"/><Relationship Id="rId12" Type="http://schemas.openxmlformats.org/officeDocument/2006/relationships/slideLayout" Target="../slideLayouts/slideLayout92.xml"/><Relationship Id="rId13" Type="http://schemas.openxmlformats.org/officeDocument/2006/relationships/theme" Target="../theme/theme8.xml"/><Relationship Id="rId14" Type="http://schemas.openxmlformats.org/officeDocument/2006/relationships/image" Target="../media/image15.jpeg"/><Relationship Id="rId1" Type="http://schemas.openxmlformats.org/officeDocument/2006/relationships/slideLayout" Target="../slideLayouts/slideLayout81.xml"/><Relationship Id="rId2" Type="http://schemas.openxmlformats.org/officeDocument/2006/relationships/slideLayout" Target="../slideLayouts/slideLayout82.xml"/><Relationship Id="rId3" Type="http://schemas.openxmlformats.org/officeDocument/2006/relationships/slideLayout" Target="../slideLayouts/slideLayout83.xml"/><Relationship Id="rId4" Type="http://schemas.openxmlformats.org/officeDocument/2006/relationships/slideLayout" Target="../slideLayouts/slideLayout84.xml"/><Relationship Id="rId5" Type="http://schemas.openxmlformats.org/officeDocument/2006/relationships/slideLayout" Target="../slideLayouts/slideLayout85.xml"/><Relationship Id="rId6" Type="http://schemas.openxmlformats.org/officeDocument/2006/relationships/slideLayout" Target="../slideLayouts/slideLayout86.xml"/><Relationship Id="rId7" Type="http://schemas.openxmlformats.org/officeDocument/2006/relationships/slideLayout" Target="../slideLayouts/slideLayout87.xml"/><Relationship Id="rId8" Type="http://schemas.openxmlformats.org/officeDocument/2006/relationships/slideLayout" Target="../slideLayouts/slideLayout88.xml"/><Relationship Id="rId9" Type="http://schemas.openxmlformats.org/officeDocument/2006/relationships/slideLayout" Target="../slideLayouts/slideLayout89.xml"/><Relationship Id="rId10" Type="http://schemas.openxmlformats.org/officeDocument/2006/relationships/slideLayout" Target="../slideLayouts/slideLayout90.xml"/></Relationships>
</file>

<file path=ppt/slideMasters/_rels/slideMaster9.xml.rels><?xml version="1.0" encoding="UTF-8" standalone="yes"?>
<Relationships xmlns="http://schemas.openxmlformats.org/package/2006/relationships"><Relationship Id="rId11" Type="http://schemas.openxmlformats.org/officeDocument/2006/relationships/slideLayout" Target="../slideLayouts/slideLayout103.xml"/><Relationship Id="rId12" Type="http://schemas.openxmlformats.org/officeDocument/2006/relationships/slideLayout" Target="../slideLayouts/slideLayout104.xml"/><Relationship Id="rId13" Type="http://schemas.openxmlformats.org/officeDocument/2006/relationships/theme" Target="../theme/theme9.xml"/><Relationship Id="rId14" Type="http://schemas.openxmlformats.org/officeDocument/2006/relationships/image" Target="../media/image17.jpeg"/><Relationship Id="rId1" Type="http://schemas.openxmlformats.org/officeDocument/2006/relationships/slideLayout" Target="../slideLayouts/slideLayout93.xml"/><Relationship Id="rId2" Type="http://schemas.openxmlformats.org/officeDocument/2006/relationships/slideLayout" Target="../slideLayouts/slideLayout94.xml"/><Relationship Id="rId3" Type="http://schemas.openxmlformats.org/officeDocument/2006/relationships/slideLayout" Target="../slideLayouts/slideLayout95.xml"/><Relationship Id="rId4" Type="http://schemas.openxmlformats.org/officeDocument/2006/relationships/slideLayout" Target="../slideLayouts/slideLayout96.xml"/><Relationship Id="rId5" Type="http://schemas.openxmlformats.org/officeDocument/2006/relationships/slideLayout" Target="../slideLayouts/slideLayout97.xml"/><Relationship Id="rId6" Type="http://schemas.openxmlformats.org/officeDocument/2006/relationships/slideLayout" Target="../slideLayouts/slideLayout98.xml"/><Relationship Id="rId7" Type="http://schemas.openxmlformats.org/officeDocument/2006/relationships/slideLayout" Target="../slideLayouts/slideLayout99.xml"/><Relationship Id="rId8" Type="http://schemas.openxmlformats.org/officeDocument/2006/relationships/slideLayout" Target="../slideLayouts/slideLayout100.xml"/><Relationship Id="rId9" Type="http://schemas.openxmlformats.org/officeDocument/2006/relationships/slideLayout" Target="../slideLayouts/slideLayout101.xml"/><Relationship Id="rId10" Type="http://schemas.openxmlformats.org/officeDocument/2006/relationships/slideLayout" Target="../slideLayouts/slideLayout10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9" descr="introduction"/>
          <p:cNvPicPr>
            <a:picLocks noChangeAspect="1" noChangeArrowheads="1"/>
          </p:cNvPicPr>
          <p:nvPr/>
        </p:nvPicPr>
        <p:blipFill>
          <a:blip r:embed="rId13" cstate="screen"/>
          <a:srcRect/>
          <a:stretch>
            <a:fillRect/>
          </a:stretch>
        </p:blipFill>
        <p:spPr bwMode="auto">
          <a:xfrm>
            <a:off x="0" y="0"/>
            <a:ext cx="9144000" cy="6858000"/>
          </a:xfrm>
          <a:prstGeom prst="rect">
            <a:avLst/>
          </a:prstGeom>
          <a:noFill/>
          <a:ln w="9525">
            <a:noFill/>
            <a:miter lim="800000"/>
            <a:headEnd/>
            <a:tailEnd/>
          </a:ln>
        </p:spPr>
      </p:pic>
      <p:sp>
        <p:nvSpPr>
          <p:cNvPr id="1027" name="Rectangle 3"/>
          <p:cNvSpPr>
            <a:spLocks noGrp="1" noChangeArrowheads="1"/>
          </p:cNvSpPr>
          <p:nvPr>
            <p:ph type="title"/>
          </p:nvPr>
        </p:nvSpPr>
        <p:spPr bwMode="gray">
          <a:xfrm>
            <a:off x="1349375" y="474663"/>
            <a:ext cx="7540625" cy="11430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fr-FR" smtClean="0"/>
              <a:t>Cliquez pour modifier le style du titre</a:t>
            </a:r>
          </a:p>
        </p:txBody>
      </p:sp>
      <p:sp>
        <p:nvSpPr>
          <p:cNvPr id="1028" name="Rectangle 4"/>
          <p:cNvSpPr>
            <a:spLocks noGrp="1" noChangeArrowheads="1"/>
          </p:cNvSpPr>
          <p:nvPr>
            <p:ph type="body" idx="1"/>
          </p:nvPr>
        </p:nvSpPr>
        <p:spPr bwMode="gray">
          <a:xfrm>
            <a:off x="1349375" y="1844676"/>
            <a:ext cx="7540625" cy="461327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p>
        </p:txBody>
      </p:sp>
      <p:sp>
        <p:nvSpPr>
          <p:cNvPr id="47109" name="Rectangle 5"/>
          <p:cNvSpPr>
            <a:spLocks noGrp="1" noChangeArrowheads="1"/>
          </p:cNvSpPr>
          <p:nvPr>
            <p:ph type="dt" sz="half" idx="2"/>
          </p:nvPr>
        </p:nvSpPr>
        <p:spPr bwMode="white">
          <a:xfrm>
            <a:off x="6577013" y="6489700"/>
            <a:ext cx="2012950" cy="273050"/>
          </a:xfrm>
          <a:prstGeom prst="rect">
            <a:avLst/>
          </a:prstGeom>
          <a:noFill/>
          <a:ln>
            <a:noFill/>
          </a:ln>
          <a:effectLst/>
          <a:extLst/>
        </p:spPr>
        <p:txBody>
          <a:bodyPr vert="horz" wrap="square" lIns="0" tIns="0" rIns="0" bIns="0" numCol="1" anchor="ctr" anchorCtr="0" compatLnSpc="1">
            <a:prstTxWarp prst="textNoShape">
              <a:avLst/>
            </a:prstTxWarp>
          </a:bodyPr>
          <a:lstStyle>
            <a:lvl1pPr algn="r">
              <a:defRPr sz="1100">
                <a:solidFill>
                  <a:schemeClr val="bg1"/>
                </a:solidFill>
                <a:latin typeface="Arial" charset="0"/>
                <a:ea typeface="ＭＳ Ｐゴシック" charset="0"/>
                <a:cs typeface="+mn-cs"/>
              </a:defRPr>
            </a:lvl1pPr>
          </a:lstStyle>
          <a:p>
            <a:pPr>
              <a:defRPr/>
            </a:pPr>
            <a:endParaRPr lang="fr-FR"/>
          </a:p>
        </p:txBody>
      </p:sp>
      <p:sp>
        <p:nvSpPr>
          <p:cNvPr id="47110" name="Rectangle 6"/>
          <p:cNvSpPr>
            <a:spLocks noGrp="1" noChangeArrowheads="1"/>
          </p:cNvSpPr>
          <p:nvPr>
            <p:ph type="ftr" sz="quarter" idx="3"/>
          </p:nvPr>
        </p:nvSpPr>
        <p:spPr bwMode="white">
          <a:xfrm>
            <a:off x="1349376" y="6488113"/>
            <a:ext cx="5218113"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b="1">
                <a:solidFill>
                  <a:schemeClr val="bg1"/>
                </a:solidFill>
                <a:latin typeface="Arial" charset="0"/>
                <a:ea typeface="ＭＳ Ｐゴシック" charset="0"/>
                <a:cs typeface="+mn-cs"/>
              </a:defRPr>
            </a:lvl1pPr>
          </a:lstStyle>
          <a:p>
            <a:pPr>
              <a:defRPr/>
            </a:pPr>
            <a:r>
              <a:rPr lang="en-US" smtClean="0"/>
              <a:t>Automating the Formalization of Product Comparison Matrices</a:t>
            </a:r>
            <a:endParaRPr lang="fr-FR"/>
          </a:p>
        </p:txBody>
      </p:sp>
      <p:sp>
        <p:nvSpPr>
          <p:cNvPr id="47114" name="Rectangle 10"/>
          <p:cNvSpPr>
            <a:spLocks noGrp="1" noChangeArrowheads="1"/>
          </p:cNvSpPr>
          <p:nvPr>
            <p:ph type="sldNum" sz="quarter" idx="4"/>
          </p:nvPr>
        </p:nvSpPr>
        <p:spPr bwMode="white">
          <a:xfrm>
            <a:off x="8618538" y="6488113"/>
            <a:ext cx="525462"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a:solidFill>
                  <a:schemeClr val="bg1"/>
                </a:solidFill>
                <a:latin typeface="Arial" pitchFamily="34" charset="0"/>
                <a:ea typeface="ＭＳ Ｐゴシック" pitchFamily="34" charset="-128"/>
              </a:defRPr>
            </a:lvl1pPr>
          </a:lstStyle>
          <a:p>
            <a:pPr>
              <a:defRPr/>
            </a:pPr>
            <a:r>
              <a:rPr lang="fr-FR"/>
              <a:t>- </a:t>
            </a:r>
            <a:fld id="{A9710F7A-C13D-48E1-A362-5248A290959C}" type="slidenum">
              <a:rPr lang="fr-FR"/>
              <a:pPr>
                <a:defRPr/>
              </a:pPr>
              <a:t>‹#›</a:t>
            </a:fld>
            <a:endParaRPr lang="fr-FR"/>
          </a:p>
        </p:txBody>
      </p:sp>
    </p:spTree>
  </p:cSld>
  <p:clrMap bg1="lt1" tx1="dk1" bg2="lt2" tx2="dk2" accent1="accent1" accent2="accent2" accent3="accent3" accent4="accent4" accent5="accent5" accent6="accent6" hlink="hlink" folHlink="folHlink"/>
  <p:sldLayoutIdLst>
    <p:sldLayoutId id="2147486056" r:id="rId1"/>
    <p:sldLayoutId id="2147485954" r:id="rId2"/>
    <p:sldLayoutId id="2147485955" r:id="rId3"/>
    <p:sldLayoutId id="2147485956" r:id="rId4"/>
    <p:sldLayoutId id="2147485957" r:id="rId5"/>
    <p:sldLayoutId id="2147485958" r:id="rId6"/>
    <p:sldLayoutId id="2147485959" r:id="rId7"/>
    <p:sldLayoutId id="2147485960" r:id="rId8"/>
    <p:sldLayoutId id="2147485961" r:id="rId9"/>
    <p:sldLayoutId id="2147485962" r:id="rId10"/>
    <p:sldLayoutId id="2147485963" r:id="rId11"/>
  </p:sldLayoutIdLst>
  <p:timing>
    <p:tnLst>
      <p:par>
        <p:cTn id="1" dur="indefinite" restart="never" nodeType="tmRoot"/>
      </p:par>
    </p:tnLst>
  </p:timing>
  <p:hf hdr="0" dt="0"/>
  <p:txStyles>
    <p:titleStyle>
      <a:lvl1pPr algn="l" rtl="0" eaLnBrk="1" fontAlgn="base" hangingPunct="1">
        <a:spcBef>
          <a:spcPct val="0"/>
        </a:spcBef>
        <a:spcAft>
          <a:spcPct val="0"/>
        </a:spcAft>
        <a:defRPr sz="3300" b="1">
          <a:solidFill>
            <a:schemeClr val="bg1"/>
          </a:solidFill>
          <a:latin typeface="+mj-lt"/>
          <a:ea typeface="+mj-ea"/>
          <a:cs typeface="+mj-cs"/>
        </a:defRPr>
      </a:lvl1pPr>
      <a:lvl2pPr algn="l" rtl="0" eaLnBrk="1" fontAlgn="base" hangingPunct="1">
        <a:spcBef>
          <a:spcPct val="0"/>
        </a:spcBef>
        <a:spcAft>
          <a:spcPct val="0"/>
        </a:spcAft>
        <a:defRPr sz="3300" b="1">
          <a:solidFill>
            <a:schemeClr val="bg1"/>
          </a:solidFill>
          <a:latin typeface="Arial" charset="0"/>
          <a:ea typeface="ＭＳ Ｐゴシック" charset="0"/>
          <a:cs typeface="Arial" charset="0"/>
        </a:defRPr>
      </a:lvl2pPr>
      <a:lvl3pPr algn="l" rtl="0" eaLnBrk="1" fontAlgn="base" hangingPunct="1">
        <a:spcBef>
          <a:spcPct val="0"/>
        </a:spcBef>
        <a:spcAft>
          <a:spcPct val="0"/>
        </a:spcAft>
        <a:defRPr sz="3300" b="1">
          <a:solidFill>
            <a:schemeClr val="bg1"/>
          </a:solidFill>
          <a:latin typeface="Arial" charset="0"/>
          <a:ea typeface="ＭＳ Ｐゴシック" charset="0"/>
          <a:cs typeface="Arial" charset="0"/>
        </a:defRPr>
      </a:lvl3pPr>
      <a:lvl4pPr algn="l" rtl="0" eaLnBrk="1" fontAlgn="base" hangingPunct="1">
        <a:spcBef>
          <a:spcPct val="0"/>
        </a:spcBef>
        <a:spcAft>
          <a:spcPct val="0"/>
        </a:spcAft>
        <a:defRPr sz="3300" b="1">
          <a:solidFill>
            <a:schemeClr val="bg1"/>
          </a:solidFill>
          <a:latin typeface="Arial" charset="0"/>
          <a:ea typeface="ＭＳ Ｐゴシック" charset="0"/>
          <a:cs typeface="Arial" charset="0"/>
        </a:defRPr>
      </a:lvl4pPr>
      <a:lvl5pPr algn="l" rtl="0" eaLnBrk="1" fontAlgn="base" hangingPunct="1">
        <a:spcBef>
          <a:spcPct val="0"/>
        </a:spcBef>
        <a:spcAft>
          <a:spcPct val="0"/>
        </a:spcAft>
        <a:defRPr sz="3300" b="1">
          <a:solidFill>
            <a:schemeClr val="bg1"/>
          </a:solidFill>
          <a:latin typeface="Arial" charset="0"/>
          <a:ea typeface="ＭＳ Ｐゴシック" charset="0"/>
          <a:cs typeface="Arial" charset="0"/>
        </a:defRPr>
      </a:lvl5pPr>
      <a:lvl6pPr marL="457130" algn="l" rtl="0" eaLnBrk="1" fontAlgn="base" hangingPunct="1">
        <a:spcBef>
          <a:spcPct val="0"/>
        </a:spcBef>
        <a:spcAft>
          <a:spcPct val="0"/>
        </a:spcAft>
        <a:defRPr sz="3300" b="1">
          <a:solidFill>
            <a:schemeClr val="bg1"/>
          </a:solidFill>
          <a:latin typeface="Arial" charset="0"/>
          <a:ea typeface="ＭＳ Ｐゴシック" charset="0"/>
          <a:cs typeface="Arial" charset="0"/>
        </a:defRPr>
      </a:lvl6pPr>
      <a:lvl7pPr marL="914259" algn="l" rtl="0" eaLnBrk="1" fontAlgn="base" hangingPunct="1">
        <a:spcBef>
          <a:spcPct val="0"/>
        </a:spcBef>
        <a:spcAft>
          <a:spcPct val="0"/>
        </a:spcAft>
        <a:defRPr sz="3300" b="1">
          <a:solidFill>
            <a:schemeClr val="bg1"/>
          </a:solidFill>
          <a:latin typeface="Arial" charset="0"/>
          <a:ea typeface="ＭＳ Ｐゴシック" charset="0"/>
          <a:cs typeface="Arial" charset="0"/>
        </a:defRPr>
      </a:lvl7pPr>
      <a:lvl8pPr marL="1371390" algn="l" rtl="0" eaLnBrk="1" fontAlgn="base" hangingPunct="1">
        <a:spcBef>
          <a:spcPct val="0"/>
        </a:spcBef>
        <a:spcAft>
          <a:spcPct val="0"/>
        </a:spcAft>
        <a:defRPr sz="3300" b="1">
          <a:solidFill>
            <a:schemeClr val="bg1"/>
          </a:solidFill>
          <a:latin typeface="Arial" charset="0"/>
          <a:ea typeface="ＭＳ Ｐゴシック" charset="0"/>
          <a:cs typeface="Arial" charset="0"/>
        </a:defRPr>
      </a:lvl8pPr>
      <a:lvl9pPr marL="1828519" algn="l" rtl="0" eaLnBrk="1" fontAlgn="base" hangingPunct="1">
        <a:spcBef>
          <a:spcPct val="0"/>
        </a:spcBef>
        <a:spcAft>
          <a:spcPct val="0"/>
        </a:spcAft>
        <a:defRPr sz="3300" b="1">
          <a:solidFill>
            <a:schemeClr val="bg1"/>
          </a:solidFill>
          <a:latin typeface="Arial" charset="0"/>
          <a:ea typeface="ＭＳ Ｐゴシック" charset="0"/>
          <a:cs typeface="Arial" charset="0"/>
        </a:defRPr>
      </a:lvl9pPr>
    </p:titleStyle>
    <p:bodyStyle>
      <a:lvl1pPr marL="342848" indent="-342848" algn="l" rtl="0" eaLnBrk="1" fontAlgn="base" hangingPunct="1">
        <a:lnSpc>
          <a:spcPct val="120000"/>
        </a:lnSpc>
        <a:spcBef>
          <a:spcPct val="0"/>
        </a:spcBef>
        <a:spcAft>
          <a:spcPct val="0"/>
        </a:spcAft>
        <a:buChar char="•"/>
        <a:defRPr sz="1600">
          <a:solidFill>
            <a:schemeClr val="bg1"/>
          </a:solidFill>
          <a:latin typeface="+mn-lt"/>
          <a:ea typeface="+mn-ea"/>
          <a:cs typeface="+mn-cs"/>
        </a:defRPr>
      </a:lvl1pPr>
      <a:lvl2pPr marL="220630" indent="-219041" algn="l" rtl="0" eaLnBrk="1" fontAlgn="base" hangingPunct="1">
        <a:lnSpc>
          <a:spcPct val="120000"/>
        </a:lnSpc>
        <a:spcBef>
          <a:spcPct val="0"/>
        </a:spcBef>
        <a:spcAft>
          <a:spcPct val="0"/>
        </a:spcAft>
        <a:buClr>
          <a:schemeClr val="bg1"/>
        </a:buClr>
        <a:buChar char="•"/>
        <a:defRPr sz="1600">
          <a:solidFill>
            <a:schemeClr val="bg1"/>
          </a:solidFill>
          <a:latin typeface="+mn-lt"/>
          <a:ea typeface="ＭＳ Ｐゴシック" pitchFamily="23" charset="-128"/>
          <a:cs typeface="+mn-cs"/>
        </a:defRPr>
      </a:lvl2pPr>
      <a:lvl3pPr marL="553954" indent="-126979" algn="l" rtl="0" eaLnBrk="1" fontAlgn="base" hangingPunct="1">
        <a:lnSpc>
          <a:spcPct val="120000"/>
        </a:lnSpc>
        <a:spcBef>
          <a:spcPct val="0"/>
        </a:spcBef>
        <a:spcAft>
          <a:spcPct val="0"/>
        </a:spcAft>
        <a:buFont typeface="Arial" charset="0"/>
        <a:buChar char="-"/>
        <a:defRPr sz="1600">
          <a:solidFill>
            <a:schemeClr val="bg1"/>
          </a:solidFill>
          <a:latin typeface="+mn-lt"/>
          <a:ea typeface="ＭＳ Ｐゴシック" pitchFamily="23" charset="-128"/>
          <a:cs typeface="+mn-cs"/>
        </a:defRPr>
      </a:lvl3pPr>
      <a:lvl4pPr marL="555540" indent="815849" algn="l" rtl="0" eaLnBrk="1" fontAlgn="base" hangingPunct="1">
        <a:lnSpc>
          <a:spcPct val="120000"/>
        </a:lnSpc>
        <a:spcBef>
          <a:spcPct val="0"/>
        </a:spcBef>
        <a:spcAft>
          <a:spcPct val="0"/>
        </a:spcAft>
        <a:buChar char="–"/>
        <a:defRPr sz="1400">
          <a:solidFill>
            <a:schemeClr val="bg1"/>
          </a:solidFill>
          <a:latin typeface="+mn-lt"/>
          <a:ea typeface="ＭＳ Ｐゴシック" pitchFamily="23" charset="-128"/>
          <a:cs typeface="+mn-cs"/>
        </a:defRPr>
      </a:lvl4pPr>
      <a:lvl5pPr marL="557127" indent="1271393" algn="l" rtl="0" eaLnBrk="1" fontAlgn="base" hangingPunct="1">
        <a:lnSpc>
          <a:spcPct val="120000"/>
        </a:lnSpc>
        <a:spcBef>
          <a:spcPct val="0"/>
        </a:spcBef>
        <a:spcAft>
          <a:spcPct val="0"/>
        </a:spcAft>
        <a:buChar char="»"/>
        <a:defRPr sz="1200">
          <a:solidFill>
            <a:schemeClr val="bg1"/>
          </a:solidFill>
          <a:latin typeface="+mn-lt"/>
          <a:ea typeface="ＭＳ Ｐゴシック" pitchFamily="23" charset="-128"/>
          <a:cs typeface="+mn-cs"/>
        </a:defRPr>
      </a:lvl5pPr>
      <a:lvl6pPr marL="1014257" algn="l" rtl="0" eaLnBrk="1" fontAlgn="base" hangingPunct="1">
        <a:lnSpc>
          <a:spcPct val="120000"/>
        </a:lnSpc>
        <a:spcBef>
          <a:spcPct val="0"/>
        </a:spcBef>
        <a:spcAft>
          <a:spcPct val="0"/>
        </a:spcAft>
        <a:defRPr sz="1200">
          <a:solidFill>
            <a:schemeClr val="bg1"/>
          </a:solidFill>
          <a:latin typeface="+mn-lt"/>
          <a:ea typeface="Arial" charset="0"/>
          <a:cs typeface="+mn-cs"/>
        </a:defRPr>
      </a:lvl6pPr>
      <a:lvl7pPr marL="1471387" algn="l" rtl="0" eaLnBrk="1" fontAlgn="base" hangingPunct="1">
        <a:lnSpc>
          <a:spcPct val="120000"/>
        </a:lnSpc>
        <a:spcBef>
          <a:spcPct val="0"/>
        </a:spcBef>
        <a:spcAft>
          <a:spcPct val="0"/>
        </a:spcAft>
        <a:defRPr sz="1200">
          <a:solidFill>
            <a:schemeClr val="bg1"/>
          </a:solidFill>
          <a:latin typeface="+mn-lt"/>
          <a:ea typeface="Arial" charset="0"/>
          <a:cs typeface="+mn-cs"/>
        </a:defRPr>
      </a:lvl7pPr>
      <a:lvl8pPr marL="1928516" algn="l" rtl="0" eaLnBrk="1" fontAlgn="base" hangingPunct="1">
        <a:lnSpc>
          <a:spcPct val="120000"/>
        </a:lnSpc>
        <a:spcBef>
          <a:spcPct val="0"/>
        </a:spcBef>
        <a:spcAft>
          <a:spcPct val="0"/>
        </a:spcAft>
        <a:defRPr sz="1200">
          <a:solidFill>
            <a:schemeClr val="bg1"/>
          </a:solidFill>
          <a:latin typeface="+mn-lt"/>
          <a:ea typeface="Arial" charset="0"/>
          <a:cs typeface="+mn-cs"/>
        </a:defRPr>
      </a:lvl8pPr>
      <a:lvl9pPr marL="2385647" algn="l" rtl="0" eaLnBrk="1" fontAlgn="base" hangingPunct="1">
        <a:lnSpc>
          <a:spcPct val="120000"/>
        </a:lnSpc>
        <a:spcBef>
          <a:spcPct val="0"/>
        </a:spcBef>
        <a:spcAft>
          <a:spcPct val="0"/>
        </a:spcAft>
        <a:defRPr sz="1200">
          <a:solidFill>
            <a:schemeClr val="bg1"/>
          </a:solidFill>
          <a:latin typeface="+mn-lt"/>
          <a:ea typeface="Arial" charset="0"/>
          <a:cs typeface="+mn-cs"/>
        </a:defRPr>
      </a:lvl9pPr>
    </p:bodyStyle>
    <p:otherStyle>
      <a:defPPr>
        <a:defRPr lang="fr-FR"/>
      </a:defPPr>
      <a:lvl1pPr marL="0" algn="l" defTabSz="457130" rtl="0" eaLnBrk="1" latinLnBrk="0" hangingPunct="1">
        <a:defRPr sz="1800" kern="1200">
          <a:solidFill>
            <a:schemeClr val="tx1"/>
          </a:solidFill>
          <a:latin typeface="+mn-lt"/>
          <a:ea typeface="+mn-ea"/>
          <a:cs typeface="+mn-cs"/>
        </a:defRPr>
      </a:lvl1pPr>
      <a:lvl2pPr marL="457130" algn="l" defTabSz="457130" rtl="0" eaLnBrk="1" latinLnBrk="0" hangingPunct="1">
        <a:defRPr sz="1800" kern="1200">
          <a:solidFill>
            <a:schemeClr val="tx1"/>
          </a:solidFill>
          <a:latin typeface="+mn-lt"/>
          <a:ea typeface="+mn-ea"/>
          <a:cs typeface="+mn-cs"/>
        </a:defRPr>
      </a:lvl2pPr>
      <a:lvl3pPr marL="914259" algn="l" defTabSz="457130" rtl="0" eaLnBrk="1" latinLnBrk="0" hangingPunct="1">
        <a:defRPr sz="1800" kern="1200">
          <a:solidFill>
            <a:schemeClr val="tx1"/>
          </a:solidFill>
          <a:latin typeface="+mn-lt"/>
          <a:ea typeface="+mn-ea"/>
          <a:cs typeface="+mn-cs"/>
        </a:defRPr>
      </a:lvl3pPr>
      <a:lvl4pPr marL="1371390" algn="l" defTabSz="457130" rtl="0" eaLnBrk="1" latinLnBrk="0" hangingPunct="1">
        <a:defRPr sz="1800" kern="1200">
          <a:solidFill>
            <a:schemeClr val="tx1"/>
          </a:solidFill>
          <a:latin typeface="+mn-lt"/>
          <a:ea typeface="+mn-ea"/>
          <a:cs typeface="+mn-cs"/>
        </a:defRPr>
      </a:lvl4pPr>
      <a:lvl5pPr marL="1828519" algn="l" defTabSz="457130" rtl="0" eaLnBrk="1" latinLnBrk="0" hangingPunct="1">
        <a:defRPr sz="1800" kern="1200">
          <a:solidFill>
            <a:schemeClr val="tx1"/>
          </a:solidFill>
          <a:latin typeface="+mn-lt"/>
          <a:ea typeface="+mn-ea"/>
          <a:cs typeface="+mn-cs"/>
        </a:defRPr>
      </a:lvl5pPr>
      <a:lvl6pPr marL="2285649" algn="l" defTabSz="457130" rtl="0" eaLnBrk="1" latinLnBrk="0" hangingPunct="1">
        <a:defRPr sz="1800" kern="1200">
          <a:solidFill>
            <a:schemeClr val="tx1"/>
          </a:solidFill>
          <a:latin typeface="+mn-lt"/>
          <a:ea typeface="+mn-ea"/>
          <a:cs typeface="+mn-cs"/>
        </a:defRPr>
      </a:lvl6pPr>
      <a:lvl7pPr marL="2742780" algn="l" defTabSz="457130" rtl="0" eaLnBrk="1" latinLnBrk="0" hangingPunct="1">
        <a:defRPr sz="1800" kern="1200">
          <a:solidFill>
            <a:schemeClr val="tx1"/>
          </a:solidFill>
          <a:latin typeface="+mn-lt"/>
          <a:ea typeface="+mn-ea"/>
          <a:cs typeface="+mn-cs"/>
        </a:defRPr>
      </a:lvl7pPr>
      <a:lvl8pPr marL="3199908" algn="l" defTabSz="457130" rtl="0" eaLnBrk="1" latinLnBrk="0" hangingPunct="1">
        <a:defRPr sz="1800" kern="1200">
          <a:solidFill>
            <a:schemeClr val="tx1"/>
          </a:solidFill>
          <a:latin typeface="+mn-lt"/>
          <a:ea typeface="+mn-ea"/>
          <a:cs typeface="+mn-cs"/>
        </a:defRPr>
      </a:lvl8pPr>
      <a:lvl9pPr marL="3657039" algn="l" defTabSz="45713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 descr="bandeau_texte_orange"/>
          <p:cNvPicPr>
            <a:picLocks noChangeAspect="1" noChangeArrowheads="1"/>
          </p:cNvPicPr>
          <p:nvPr/>
        </p:nvPicPr>
        <p:blipFill>
          <a:blip r:embed="rId14" cstate="screen"/>
          <a:srcRect/>
          <a:stretch>
            <a:fillRect/>
          </a:stretch>
        </p:blipFill>
        <p:spPr bwMode="auto">
          <a:xfrm>
            <a:off x="0" y="5778500"/>
            <a:ext cx="9144000" cy="1079500"/>
          </a:xfrm>
          <a:prstGeom prst="rect">
            <a:avLst/>
          </a:prstGeom>
          <a:noFill/>
          <a:ln w="9525">
            <a:noFill/>
            <a:miter lim="800000"/>
            <a:headEnd/>
            <a:tailEnd/>
          </a:ln>
        </p:spPr>
      </p:pic>
      <p:sp>
        <p:nvSpPr>
          <p:cNvPr id="10243" name="Rectangle 3"/>
          <p:cNvSpPr>
            <a:spLocks noGrp="1" noChangeArrowheads="1"/>
          </p:cNvSpPr>
          <p:nvPr>
            <p:ph type="title"/>
          </p:nvPr>
        </p:nvSpPr>
        <p:spPr bwMode="gray">
          <a:xfrm>
            <a:off x="1349375" y="350838"/>
            <a:ext cx="7540625" cy="11430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fr-FR" smtClean="0"/>
              <a:t>Cliquez pour modifier le style du titre</a:t>
            </a:r>
          </a:p>
        </p:txBody>
      </p:sp>
      <p:sp>
        <p:nvSpPr>
          <p:cNvPr id="21509" name="Rectangle 5"/>
          <p:cNvSpPr>
            <a:spLocks noGrp="1" noChangeArrowheads="1"/>
          </p:cNvSpPr>
          <p:nvPr>
            <p:ph type="dt" sz="half" idx="2"/>
          </p:nvPr>
        </p:nvSpPr>
        <p:spPr bwMode="white">
          <a:xfrm>
            <a:off x="6578603" y="6489700"/>
            <a:ext cx="2011363" cy="273050"/>
          </a:xfrm>
          <a:prstGeom prst="rect">
            <a:avLst/>
          </a:prstGeom>
          <a:noFill/>
          <a:ln>
            <a:noFill/>
          </a:ln>
          <a:effectLst/>
          <a:extLst/>
        </p:spPr>
        <p:txBody>
          <a:bodyPr vert="horz" wrap="square" lIns="0" tIns="0" rIns="0" bIns="0" numCol="1" anchor="ctr" anchorCtr="0" compatLnSpc="1">
            <a:prstTxWarp prst="textNoShape">
              <a:avLst/>
            </a:prstTxWarp>
          </a:bodyPr>
          <a:lstStyle>
            <a:lvl1pPr algn="r">
              <a:defRPr sz="1100">
                <a:solidFill>
                  <a:schemeClr val="bg1"/>
                </a:solidFill>
                <a:latin typeface="Arial" charset="0"/>
                <a:ea typeface="ＭＳ Ｐゴシック" charset="0"/>
                <a:cs typeface="+mn-cs"/>
              </a:defRPr>
            </a:lvl1pPr>
          </a:lstStyle>
          <a:p>
            <a:pPr>
              <a:defRPr/>
            </a:pPr>
            <a:endParaRPr lang="fr-FR"/>
          </a:p>
        </p:txBody>
      </p:sp>
      <p:sp>
        <p:nvSpPr>
          <p:cNvPr id="21510" name="Rectangle 6"/>
          <p:cNvSpPr>
            <a:spLocks noGrp="1" noChangeArrowheads="1"/>
          </p:cNvSpPr>
          <p:nvPr>
            <p:ph type="ftr" sz="quarter" idx="3"/>
          </p:nvPr>
        </p:nvSpPr>
        <p:spPr bwMode="white">
          <a:xfrm>
            <a:off x="1349376" y="6488113"/>
            <a:ext cx="5218113"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b="1">
                <a:solidFill>
                  <a:schemeClr val="bg1"/>
                </a:solidFill>
                <a:latin typeface="Arial" charset="0"/>
                <a:ea typeface="ＭＳ Ｐゴシック" charset="0"/>
                <a:cs typeface="+mn-cs"/>
              </a:defRPr>
            </a:lvl1pPr>
          </a:lstStyle>
          <a:p>
            <a:pPr>
              <a:defRPr/>
            </a:pPr>
            <a:r>
              <a:rPr lang="en-US" smtClean="0"/>
              <a:t>Automating the Formalization of Product Comparison Matrices</a:t>
            </a:r>
            <a:endParaRPr lang="fr-FR"/>
          </a:p>
        </p:txBody>
      </p:sp>
      <p:sp>
        <p:nvSpPr>
          <p:cNvPr id="21512" name="Rectangle 8"/>
          <p:cNvSpPr>
            <a:spLocks noGrp="1" noChangeArrowheads="1"/>
          </p:cNvSpPr>
          <p:nvPr>
            <p:ph type="sldNum" sz="quarter" idx="4"/>
          </p:nvPr>
        </p:nvSpPr>
        <p:spPr bwMode="white">
          <a:xfrm>
            <a:off x="8618538" y="6488113"/>
            <a:ext cx="525462"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a:solidFill>
                  <a:schemeClr val="bg1"/>
                </a:solidFill>
                <a:latin typeface="Arial" pitchFamily="34" charset="0"/>
                <a:ea typeface="ＭＳ Ｐゴシック" pitchFamily="34" charset="-128"/>
              </a:defRPr>
            </a:lvl1pPr>
          </a:lstStyle>
          <a:p>
            <a:pPr>
              <a:defRPr/>
            </a:pPr>
            <a:r>
              <a:rPr lang="fr-FR"/>
              <a:t>- </a:t>
            </a:r>
            <a:fld id="{18ABE201-8388-4065-8723-685811BC0442}" type="slidenum">
              <a:rPr lang="fr-FR"/>
              <a:pPr>
                <a:defRPr/>
              </a:pPr>
              <a:t>‹#›</a:t>
            </a:fld>
            <a:endParaRPr lang="fr-FR"/>
          </a:p>
        </p:txBody>
      </p:sp>
    </p:spTree>
  </p:cSld>
  <p:clrMap bg1="lt1" tx1="dk1" bg2="lt2" tx2="dk2" accent1="accent1" accent2="accent2" accent3="accent3" accent4="accent4" accent5="accent5" accent6="accent6" hlink="hlink" folHlink="folHlink"/>
  <p:sldLayoutIdLst>
    <p:sldLayoutId id="2147486065" r:id="rId1"/>
    <p:sldLayoutId id="2147486083" r:id="rId2"/>
    <p:sldLayoutId id="2147486046" r:id="rId3"/>
    <p:sldLayoutId id="2147486047" r:id="rId4"/>
    <p:sldLayoutId id="2147486048" r:id="rId5"/>
    <p:sldLayoutId id="2147486049" r:id="rId6"/>
    <p:sldLayoutId id="2147486050" r:id="rId7"/>
    <p:sldLayoutId id="2147486051" r:id="rId8"/>
    <p:sldLayoutId id="2147486052" r:id="rId9"/>
    <p:sldLayoutId id="2147486053" r:id="rId10"/>
    <p:sldLayoutId id="2147486054" r:id="rId11"/>
    <p:sldLayoutId id="2147486055" r:id="rId12"/>
  </p:sldLayoutIdLst>
  <p:hf hdr="0" dt="0"/>
  <p:txStyles>
    <p:titleStyle>
      <a:lvl1pPr algn="l" rtl="0" eaLnBrk="0" fontAlgn="base" hangingPunct="0">
        <a:spcBef>
          <a:spcPct val="0"/>
        </a:spcBef>
        <a:spcAft>
          <a:spcPct val="0"/>
        </a:spcAft>
        <a:defRPr sz="2800" b="1">
          <a:solidFill>
            <a:schemeClr val="bg2"/>
          </a:solidFill>
          <a:latin typeface="+mj-lt"/>
          <a:ea typeface="+mj-ea"/>
          <a:cs typeface="+mj-cs"/>
        </a:defRPr>
      </a:lvl1pPr>
      <a:lvl2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2pPr>
      <a:lvl3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3pPr>
      <a:lvl4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4pPr>
      <a:lvl5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5pPr>
      <a:lvl6pPr marL="457130" algn="l" rtl="0" fontAlgn="base">
        <a:spcBef>
          <a:spcPct val="0"/>
        </a:spcBef>
        <a:spcAft>
          <a:spcPct val="0"/>
        </a:spcAft>
        <a:defRPr sz="2800" b="1">
          <a:solidFill>
            <a:schemeClr val="bg2"/>
          </a:solidFill>
          <a:latin typeface="Arial" charset="0"/>
          <a:ea typeface="ＭＳ Ｐゴシック" charset="0"/>
          <a:cs typeface="Arial" charset="0"/>
        </a:defRPr>
      </a:lvl6pPr>
      <a:lvl7pPr marL="914259" algn="l" rtl="0" fontAlgn="base">
        <a:spcBef>
          <a:spcPct val="0"/>
        </a:spcBef>
        <a:spcAft>
          <a:spcPct val="0"/>
        </a:spcAft>
        <a:defRPr sz="2800" b="1">
          <a:solidFill>
            <a:schemeClr val="bg2"/>
          </a:solidFill>
          <a:latin typeface="Arial" charset="0"/>
          <a:ea typeface="ＭＳ Ｐゴシック" charset="0"/>
          <a:cs typeface="Arial" charset="0"/>
        </a:defRPr>
      </a:lvl7pPr>
      <a:lvl8pPr marL="1371390" algn="l" rtl="0" fontAlgn="base">
        <a:spcBef>
          <a:spcPct val="0"/>
        </a:spcBef>
        <a:spcAft>
          <a:spcPct val="0"/>
        </a:spcAft>
        <a:defRPr sz="2800" b="1">
          <a:solidFill>
            <a:schemeClr val="bg2"/>
          </a:solidFill>
          <a:latin typeface="Arial" charset="0"/>
          <a:ea typeface="ＭＳ Ｐゴシック" charset="0"/>
          <a:cs typeface="Arial" charset="0"/>
        </a:defRPr>
      </a:lvl8pPr>
      <a:lvl9pPr marL="1828519" algn="l" rtl="0" fontAlgn="base">
        <a:spcBef>
          <a:spcPct val="0"/>
        </a:spcBef>
        <a:spcAft>
          <a:spcPct val="0"/>
        </a:spcAft>
        <a:defRPr sz="2800" b="1">
          <a:solidFill>
            <a:schemeClr val="bg2"/>
          </a:solidFill>
          <a:latin typeface="Arial" charset="0"/>
          <a:ea typeface="ＭＳ Ｐゴシック" charset="0"/>
          <a:cs typeface="Arial" charset="0"/>
        </a:defRPr>
      </a:lvl9pPr>
    </p:titleStyle>
    <p:bodyStyle>
      <a:lvl1pPr marL="342848" indent="-342848" algn="l" rtl="0" eaLnBrk="0" fontAlgn="base" hangingPunct="0">
        <a:lnSpc>
          <a:spcPct val="125000"/>
        </a:lnSpc>
        <a:spcBef>
          <a:spcPct val="0"/>
        </a:spcBef>
        <a:spcAft>
          <a:spcPct val="0"/>
        </a:spcAft>
        <a:buChar char="•"/>
        <a:defRPr sz="1600">
          <a:solidFill>
            <a:schemeClr val="tx2"/>
          </a:solidFill>
          <a:latin typeface="+mn-lt"/>
          <a:ea typeface="+mn-ea"/>
          <a:cs typeface="+mn-cs"/>
        </a:defRPr>
      </a:lvl1pPr>
      <a:lvl2pPr marL="220630" indent="-219041" algn="l" rtl="0" eaLnBrk="0" fontAlgn="base" hangingPunct="0">
        <a:lnSpc>
          <a:spcPct val="125000"/>
        </a:lnSpc>
        <a:spcBef>
          <a:spcPct val="0"/>
        </a:spcBef>
        <a:spcAft>
          <a:spcPct val="0"/>
        </a:spcAft>
        <a:buClr>
          <a:schemeClr val="bg2"/>
        </a:buClr>
        <a:buChar char="•"/>
        <a:defRPr sz="1600">
          <a:solidFill>
            <a:schemeClr val="tx2"/>
          </a:solidFill>
          <a:latin typeface="+mn-lt"/>
          <a:ea typeface="ＭＳ Ｐゴシック" pitchFamily="23" charset="-128"/>
          <a:cs typeface="+mn-cs"/>
        </a:defRPr>
      </a:lvl2pPr>
      <a:lvl3pPr marL="553954" indent="-126979" algn="l" rtl="0" eaLnBrk="0" fontAlgn="base" hangingPunct="0">
        <a:lnSpc>
          <a:spcPct val="125000"/>
        </a:lnSpc>
        <a:spcBef>
          <a:spcPct val="0"/>
        </a:spcBef>
        <a:spcAft>
          <a:spcPct val="0"/>
        </a:spcAft>
        <a:buFont typeface="Arial" charset="0"/>
        <a:buChar char="-"/>
        <a:defRPr sz="1600">
          <a:solidFill>
            <a:schemeClr val="tx2"/>
          </a:solidFill>
          <a:latin typeface="+mn-lt"/>
          <a:ea typeface="ＭＳ Ｐゴシック" pitchFamily="23" charset="-128"/>
          <a:cs typeface="+mn-cs"/>
        </a:defRPr>
      </a:lvl3pPr>
      <a:lvl4pPr marL="555540" indent="815849" algn="l" rtl="0" eaLnBrk="0" fontAlgn="base" hangingPunct="0">
        <a:lnSpc>
          <a:spcPct val="125000"/>
        </a:lnSpc>
        <a:spcBef>
          <a:spcPct val="0"/>
        </a:spcBef>
        <a:spcAft>
          <a:spcPct val="0"/>
        </a:spcAft>
        <a:buChar char="–"/>
        <a:defRPr sz="1400">
          <a:solidFill>
            <a:schemeClr val="tx2"/>
          </a:solidFill>
          <a:latin typeface="+mn-lt"/>
          <a:ea typeface="ＭＳ Ｐゴシック" pitchFamily="23" charset="-128"/>
          <a:cs typeface="+mn-cs"/>
        </a:defRPr>
      </a:lvl4pPr>
      <a:lvl5pPr marL="557127" indent="1271393" algn="l" rtl="0" eaLnBrk="0" fontAlgn="base" hangingPunct="0">
        <a:lnSpc>
          <a:spcPct val="125000"/>
        </a:lnSpc>
        <a:spcBef>
          <a:spcPct val="0"/>
        </a:spcBef>
        <a:spcAft>
          <a:spcPct val="0"/>
        </a:spcAft>
        <a:buChar char="»"/>
        <a:defRPr sz="1200">
          <a:solidFill>
            <a:schemeClr val="tx2"/>
          </a:solidFill>
          <a:latin typeface="+mn-lt"/>
          <a:ea typeface="ＭＳ Ｐゴシック" pitchFamily="23" charset="-128"/>
          <a:cs typeface="+mn-cs"/>
        </a:defRPr>
      </a:lvl5pPr>
      <a:lvl6pPr marL="1014257" algn="l" rtl="0" fontAlgn="base">
        <a:lnSpc>
          <a:spcPct val="125000"/>
        </a:lnSpc>
        <a:spcBef>
          <a:spcPct val="0"/>
        </a:spcBef>
        <a:spcAft>
          <a:spcPct val="0"/>
        </a:spcAft>
        <a:defRPr sz="1200">
          <a:solidFill>
            <a:schemeClr val="tx2"/>
          </a:solidFill>
          <a:latin typeface="+mn-lt"/>
          <a:ea typeface="Arial" charset="0"/>
          <a:cs typeface="+mn-cs"/>
        </a:defRPr>
      </a:lvl6pPr>
      <a:lvl7pPr marL="1471387" algn="l" rtl="0" fontAlgn="base">
        <a:lnSpc>
          <a:spcPct val="125000"/>
        </a:lnSpc>
        <a:spcBef>
          <a:spcPct val="0"/>
        </a:spcBef>
        <a:spcAft>
          <a:spcPct val="0"/>
        </a:spcAft>
        <a:defRPr sz="1200">
          <a:solidFill>
            <a:schemeClr val="tx2"/>
          </a:solidFill>
          <a:latin typeface="+mn-lt"/>
          <a:ea typeface="Arial" charset="0"/>
          <a:cs typeface="+mn-cs"/>
        </a:defRPr>
      </a:lvl7pPr>
      <a:lvl8pPr marL="1928516" algn="l" rtl="0" fontAlgn="base">
        <a:lnSpc>
          <a:spcPct val="125000"/>
        </a:lnSpc>
        <a:spcBef>
          <a:spcPct val="0"/>
        </a:spcBef>
        <a:spcAft>
          <a:spcPct val="0"/>
        </a:spcAft>
        <a:defRPr sz="1200">
          <a:solidFill>
            <a:schemeClr val="tx2"/>
          </a:solidFill>
          <a:latin typeface="+mn-lt"/>
          <a:ea typeface="Arial" charset="0"/>
          <a:cs typeface="+mn-cs"/>
        </a:defRPr>
      </a:lvl8pPr>
      <a:lvl9pPr marL="2385647" algn="l" rtl="0" fontAlgn="base">
        <a:lnSpc>
          <a:spcPct val="125000"/>
        </a:lnSpc>
        <a:spcBef>
          <a:spcPct val="0"/>
        </a:spcBef>
        <a:spcAft>
          <a:spcPct val="0"/>
        </a:spcAft>
        <a:defRPr sz="1200">
          <a:solidFill>
            <a:schemeClr val="tx2"/>
          </a:solidFill>
          <a:latin typeface="+mn-lt"/>
          <a:ea typeface="Arial" charset="0"/>
          <a:cs typeface="+mn-cs"/>
        </a:defRPr>
      </a:lvl9pPr>
    </p:bodyStyle>
    <p:otherStyle>
      <a:defPPr>
        <a:defRPr lang="fr-FR"/>
      </a:defPPr>
      <a:lvl1pPr marL="0" algn="l" defTabSz="457130" rtl="0" eaLnBrk="1" latinLnBrk="0" hangingPunct="1">
        <a:defRPr sz="1800" kern="1200">
          <a:solidFill>
            <a:schemeClr val="tx1"/>
          </a:solidFill>
          <a:latin typeface="+mn-lt"/>
          <a:ea typeface="+mn-ea"/>
          <a:cs typeface="+mn-cs"/>
        </a:defRPr>
      </a:lvl1pPr>
      <a:lvl2pPr marL="457130" algn="l" defTabSz="457130" rtl="0" eaLnBrk="1" latinLnBrk="0" hangingPunct="1">
        <a:defRPr sz="1800" kern="1200">
          <a:solidFill>
            <a:schemeClr val="tx1"/>
          </a:solidFill>
          <a:latin typeface="+mn-lt"/>
          <a:ea typeface="+mn-ea"/>
          <a:cs typeface="+mn-cs"/>
        </a:defRPr>
      </a:lvl2pPr>
      <a:lvl3pPr marL="914259" algn="l" defTabSz="457130" rtl="0" eaLnBrk="1" latinLnBrk="0" hangingPunct="1">
        <a:defRPr sz="1800" kern="1200">
          <a:solidFill>
            <a:schemeClr val="tx1"/>
          </a:solidFill>
          <a:latin typeface="+mn-lt"/>
          <a:ea typeface="+mn-ea"/>
          <a:cs typeface="+mn-cs"/>
        </a:defRPr>
      </a:lvl3pPr>
      <a:lvl4pPr marL="1371390" algn="l" defTabSz="457130" rtl="0" eaLnBrk="1" latinLnBrk="0" hangingPunct="1">
        <a:defRPr sz="1800" kern="1200">
          <a:solidFill>
            <a:schemeClr val="tx1"/>
          </a:solidFill>
          <a:latin typeface="+mn-lt"/>
          <a:ea typeface="+mn-ea"/>
          <a:cs typeface="+mn-cs"/>
        </a:defRPr>
      </a:lvl4pPr>
      <a:lvl5pPr marL="1828519" algn="l" defTabSz="457130" rtl="0" eaLnBrk="1" latinLnBrk="0" hangingPunct="1">
        <a:defRPr sz="1800" kern="1200">
          <a:solidFill>
            <a:schemeClr val="tx1"/>
          </a:solidFill>
          <a:latin typeface="+mn-lt"/>
          <a:ea typeface="+mn-ea"/>
          <a:cs typeface="+mn-cs"/>
        </a:defRPr>
      </a:lvl5pPr>
      <a:lvl6pPr marL="2285649" algn="l" defTabSz="457130" rtl="0" eaLnBrk="1" latinLnBrk="0" hangingPunct="1">
        <a:defRPr sz="1800" kern="1200">
          <a:solidFill>
            <a:schemeClr val="tx1"/>
          </a:solidFill>
          <a:latin typeface="+mn-lt"/>
          <a:ea typeface="+mn-ea"/>
          <a:cs typeface="+mn-cs"/>
        </a:defRPr>
      </a:lvl6pPr>
      <a:lvl7pPr marL="2742780" algn="l" defTabSz="457130" rtl="0" eaLnBrk="1" latinLnBrk="0" hangingPunct="1">
        <a:defRPr sz="1800" kern="1200">
          <a:solidFill>
            <a:schemeClr val="tx1"/>
          </a:solidFill>
          <a:latin typeface="+mn-lt"/>
          <a:ea typeface="+mn-ea"/>
          <a:cs typeface="+mn-cs"/>
        </a:defRPr>
      </a:lvl7pPr>
      <a:lvl8pPr marL="3199908" algn="l" defTabSz="457130" rtl="0" eaLnBrk="1" latinLnBrk="0" hangingPunct="1">
        <a:defRPr sz="1800" kern="1200">
          <a:solidFill>
            <a:schemeClr val="tx1"/>
          </a:solidFill>
          <a:latin typeface="+mn-lt"/>
          <a:ea typeface="+mn-ea"/>
          <a:cs typeface="+mn-cs"/>
        </a:defRPr>
      </a:lvl8pPr>
      <a:lvl9pPr marL="3657039" algn="l" defTabSz="45713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1266" name="Picture 7" descr="bandeau_texte_kaki"/>
          <p:cNvPicPr>
            <a:picLocks noChangeAspect="1" noChangeArrowheads="1"/>
          </p:cNvPicPr>
          <p:nvPr/>
        </p:nvPicPr>
        <p:blipFill>
          <a:blip r:embed="rId14" cstate="screen"/>
          <a:srcRect/>
          <a:stretch>
            <a:fillRect/>
          </a:stretch>
        </p:blipFill>
        <p:spPr bwMode="auto">
          <a:xfrm>
            <a:off x="0" y="5778500"/>
            <a:ext cx="9144000" cy="1079500"/>
          </a:xfrm>
          <a:prstGeom prst="rect">
            <a:avLst/>
          </a:prstGeom>
          <a:noFill/>
          <a:ln w="9525">
            <a:noFill/>
            <a:miter lim="800000"/>
            <a:headEnd/>
            <a:tailEnd/>
          </a:ln>
        </p:spPr>
      </p:pic>
      <p:sp>
        <p:nvSpPr>
          <p:cNvPr id="11267" name="Rectangle 3"/>
          <p:cNvSpPr>
            <a:spLocks noGrp="1" noChangeArrowheads="1"/>
          </p:cNvSpPr>
          <p:nvPr>
            <p:ph type="title"/>
          </p:nvPr>
        </p:nvSpPr>
        <p:spPr bwMode="gray">
          <a:xfrm>
            <a:off x="1349375" y="350838"/>
            <a:ext cx="7540625" cy="11430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fr-FR" smtClean="0"/>
              <a:t>Cliquez pour modifier le style du titre</a:t>
            </a:r>
          </a:p>
        </p:txBody>
      </p:sp>
      <p:sp>
        <p:nvSpPr>
          <p:cNvPr id="19461" name="Rectangle 5"/>
          <p:cNvSpPr>
            <a:spLocks noGrp="1" noChangeArrowheads="1"/>
          </p:cNvSpPr>
          <p:nvPr>
            <p:ph type="dt" sz="half" idx="2"/>
          </p:nvPr>
        </p:nvSpPr>
        <p:spPr bwMode="white">
          <a:xfrm>
            <a:off x="6578603" y="6489700"/>
            <a:ext cx="2011363" cy="273050"/>
          </a:xfrm>
          <a:prstGeom prst="rect">
            <a:avLst/>
          </a:prstGeom>
          <a:noFill/>
          <a:ln w="9525">
            <a:noFill/>
            <a:miter lim="800000"/>
            <a:headEnd/>
            <a:tailEnd/>
          </a:ln>
          <a:effectLst/>
        </p:spPr>
        <p:txBody>
          <a:bodyPr vert="horz" wrap="square" lIns="0" tIns="0" rIns="0" bIns="0" numCol="1" anchor="ctr" anchorCtr="0" compatLnSpc="1">
            <a:prstTxWarp prst="textNoShape">
              <a:avLst/>
            </a:prstTxWarp>
          </a:bodyPr>
          <a:lstStyle>
            <a:lvl1pPr algn="r">
              <a:defRPr sz="1100">
                <a:solidFill>
                  <a:srgbClr val="FFFFFF"/>
                </a:solidFill>
                <a:latin typeface="Arial" charset="0"/>
                <a:ea typeface="+mn-ea"/>
                <a:cs typeface="+mn-cs"/>
              </a:defRPr>
            </a:lvl1pPr>
          </a:lstStyle>
          <a:p>
            <a:pPr>
              <a:defRPr/>
            </a:pPr>
            <a:endParaRPr lang="fr-FR"/>
          </a:p>
        </p:txBody>
      </p:sp>
      <p:sp>
        <p:nvSpPr>
          <p:cNvPr id="19462" name="Rectangle 6"/>
          <p:cNvSpPr>
            <a:spLocks noGrp="1" noChangeArrowheads="1"/>
          </p:cNvSpPr>
          <p:nvPr>
            <p:ph type="ftr" sz="quarter" idx="3"/>
          </p:nvPr>
        </p:nvSpPr>
        <p:spPr bwMode="white">
          <a:xfrm>
            <a:off x="1349376" y="6488113"/>
            <a:ext cx="5218113" cy="273050"/>
          </a:xfrm>
          <a:prstGeom prst="rect">
            <a:avLst/>
          </a:prstGeom>
          <a:noFill/>
          <a:ln w="9525">
            <a:noFill/>
            <a:miter lim="800000"/>
            <a:headEnd/>
            <a:tailEnd/>
          </a:ln>
          <a:effectLst/>
        </p:spPr>
        <p:txBody>
          <a:bodyPr vert="horz" wrap="square" lIns="0" tIns="0" rIns="0" bIns="0" numCol="1" anchor="ctr" anchorCtr="0" compatLnSpc="1">
            <a:prstTxWarp prst="textNoShape">
              <a:avLst/>
            </a:prstTxWarp>
          </a:bodyPr>
          <a:lstStyle>
            <a:lvl1pPr>
              <a:defRPr sz="1100" b="1">
                <a:solidFill>
                  <a:srgbClr val="FFFFFF"/>
                </a:solidFill>
                <a:latin typeface="Arial" charset="0"/>
                <a:ea typeface="+mn-ea"/>
                <a:cs typeface="+mn-cs"/>
              </a:defRPr>
            </a:lvl1pPr>
          </a:lstStyle>
          <a:p>
            <a:pPr>
              <a:defRPr/>
            </a:pPr>
            <a:r>
              <a:rPr lang="en-US" smtClean="0"/>
              <a:t>Automating the Formalization of Product Comparison Matrices</a:t>
            </a:r>
            <a:endParaRPr lang="fr-FR"/>
          </a:p>
        </p:txBody>
      </p:sp>
      <p:sp>
        <p:nvSpPr>
          <p:cNvPr id="19464" name="Rectangle 8"/>
          <p:cNvSpPr>
            <a:spLocks noGrp="1" noChangeArrowheads="1"/>
          </p:cNvSpPr>
          <p:nvPr>
            <p:ph type="sldNum" sz="quarter" idx="4"/>
          </p:nvPr>
        </p:nvSpPr>
        <p:spPr bwMode="white">
          <a:xfrm>
            <a:off x="8618538" y="6488113"/>
            <a:ext cx="525462" cy="273050"/>
          </a:xfrm>
          <a:prstGeom prst="rect">
            <a:avLst/>
          </a:prstGeom>
          <a:noFill/>
          <a:ln w="9525">
            <a:noFill/>
            <a:miter lim="800000"/>
            <a:headEnd/>
            <a:tailEnd/>
          </a:ln>
          <a:effectLst/>
        </p:spPr>
        <p:txBody>
          <a:bodyPr vert="horz" wrap="square" lIns="0" tIns="0" rIns="0" bIns="0" numCol="1" anchor="ctr" anchorCtr="0" compatLnSpc="1">
            <a:prstTxWarp prst="textNoShape">
              <a:avLst/>
            </a:prstTxWarp>
          </a:bodyPr>
          <a:lstStyle>
            <a:lvl1pPr>
              <a:defRPr sz="1100">
                <a:solidFill>
                  <a:srgbClr val="FFFFFF"/>
                </a:solidFill>
                <a:latin typeface="Arial" pitchFamily="34" charset="0"/>
                <a:ea typeface="ＭＳ Ｐゴシック" pitchFamily="34" charset="-128"/>
              </a:defRPr>
            </a:lvl1pPr>
          </a:lstStyle>
          <a:p>
            <a:pPr>
              <a:defRPr/>
            </a:pPr>
            <a:r>
              <a:rPr lang="fr-FR"/>
              <a:t>- </a:t>
            </a:r>
            <a:fld id="{5B93C5D5-3220-4143-9347-D52F744E7877}" type="slidenum">
              <a:rPr lang="fr-FR"/>
              <a:pPr>
                <a:defRPr/>
              </a:pPr>
              <a:t>‹#›</a:t>
            </a:fld>
            <a:endParaRPr lang="fr-FR"/>
          </a:p>
        </p:txBody>
      </p:sp>
    </p:spTree>
  </p:cSld>
  <p:clrMap bg1="lt1" tx1="dk1" bg2="lt2" tx2="dk2" accent1="accent1" accent2="accent2" accent3="accent3" accent4="accent4" accent5="accent5" accent6="accent6" hlink="hlink" folHlink="folHlink"/>
  <p:sldLayoutIdLst>
    <p:sldLayoutId id="2147486066" r:id="rId1"/>
    <p:sldLayoutId id="2147486067" r:id="rId2"/>
    <p:sldLayoutId id="2147486068" r:id="rId3"/>
    <p:sldLayoutId id="2147486084" r:id="rId4"/>
    <p:sldLayoutId id="2147486069" r:id="rId5"/>
    <p:sldLayoutId id="2147486070" r:id="rId6"/>
    <p:sldLayoutId id="2147486071" r:id="rId7"/>
    <p:sldLayoutId id="2147486072" r:id="rId8"/>
    <p:sldLayoutId id="2147486073" r:id="rId9"/>
    <p:sldLayoutId id="2147486074" r:id="rId10"/>
    <p:sldLayoutId id="2147486075" r:id="rId11"/>
    <p:sldLayoutId id="2147486076" r:id="rId12"/>
  </p:sldLayoutIdLst>
  <p:hf hdr="0" dt="0"/>
  <p:txStyles>
    <p:titleStyle>
      <a:lvl1pPr algn="l" rtl="0" eaLnBrk="0" fontAlgn="base" hangingPunct="0">
        <a:spcBef>
          <a:spcPct val="0"/>
        </a:spcBef>
        <a:spcAft>
          <a:spcPct val="0"/>
        </a:spcAft>
        <a:defRPr sz="2800" b="1">
          <a:solidFill>
            <a:schemeClr val="bg2"/>
          </a:solidFill>
          <a:latin typeface="+mj-lt"/>
          <a:ea typeface="ＭＳ Ｐゴシック" charset="0"/>
          <a:cs typeface="+mj-cs"/>
        </a:defRPr>
      </a:lvl1pPr>
      <a:lvl2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2pPr>
      <a:lvl3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3pPr>
      <a:lvl4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4pPr>
      <a:lvl5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5pPr>
      <a:lvl6pPr marL="457130" algn="l" rtl="0" fontAlgn="base">
        <a:spcBef>
          <a:spcPct val="0"/>
        </a:spcBef>
        <a:spcAft>
          <a:spcPct val="0"/>
        </a:spcAft>
        <a:defRPr sz="2800" b="1">
          <a:solidFill>
            <a:schemeClr val="bg2"/>
          </a:solidFill>
          <a:latin typeface="Arial" charset="0"/>
          <a:cs typeface="Arial" charset="0"/>
        </a:defRPr>
      </a:lvl6pPr>
      <a:lvl7pPr marL="914259" algn="l" rtl="0" fontAlgn="base">
        <a:spcBef>
          <a:spcPct val="0"/>
        </a:spcBef>
        <a:spcAft>
          <a:spcPct val="0"/>
        </a:spcAft>
        <a:defRPr sz="2800" b="1">
          <a:solidFill>
            <a:schemeClr val="bg2"/>
          </a:solidFill>
          <a:latin typeface="Arial" charset="0"/>
          <a:cs typeface="Arial" charset="0"/>
        </a:defRPr>
      </a:lvl7pPr>
      <a:lvl8pPr marL="1371390" algn="l" rtl="0" fontAlgn="base">
        <a:spcBef>
          <a:spcPct val="0"/>
        </a:spcBef>
        <a:spcAft>
          <a:spcPct val="0"/>
        </a:spcAft>
        <a:defRPr sz="2800" b="1">
          <a:solidFill>
            <a:schemeClr val="bg2"/>
          </a:solidFill>
          <a:latin typeface="Arial" charset="0"/>
          <a:cs typeface="Arial" charset="0"/>
        </a:defRPr>
      </a:lvl8pPr>
      <a:lvl9pPr marL="1828519" algn="l" rtl="0" fontAlgn="base">
        <a:spcBef>
          <a:spcPct val="0"/>
        </a:spcBef>
        <a:spcAft>
          <a:spcPct val="0"/>
        </a:spcAft>
        <a:defRPr sz="2800" b="1">
          <a:solidFill>
            <a:schemeClr val="bg2"/>
          </a:solidFill>
          <a:latin typeface="Arial" charset="0"/>
          <a:cs typeface="Arial" charset="0"/>
        </a:defRPr>
      </a:lvl9pPr>
    </p:titleStyle>
    <p:bodyStyle>
      <a:lvl1pPr marL="342848" indent="-342848" algn="l" rtl="0" eaLnBrk="0" fontAlgn="base" hangingPunct="0">
        <a:lnSpc>
          <a:spcPct val="125000"/>
        </a:lnSpc>
        <a:spcBef>
          <a:spcPct val="0"/>
        </a:spcBef>
        <a:spcAft>
          <a:spcPct val="0"/>
        </a:spcAft>
        <a:defRPr sz="1600">
          <a:solidFill>
            <a:schemeClr val="tx2"/>
          </a:solidFill>
          <a:latin typeface="+mn-lt"/>
          <a:ea typeface="ＭＳ Ｐゴシック" charset="0"/>
          <a:cs typeface="+mn-cs"/>
        </a:defRPr>
      </a:lvl1pPr>
      <a:lvl2pPr marL="220630" indent="-219041" algn="l" rtl="0" eaLnBrk="0" fontAlgn="base" hangingPunct="0">
        <a:lnSpc>
          <a:spcPct val="125000"/>
        </a:lnSpc>
        <a:spcBef>
          <a:spcPct val="0"/>
        </a:spcBef>
        <a:spcAft>
          <a:spcPct val="0"/>
        </a:spcAft>
        <a:buClr>
          <a:schemeClr val="bg2"/>
        </a:buClr>
        <a:buChar char="•"/>
        <a:defRPr sz="1600">
          <a:solidFill>
            <a:schemeClr val="tx2"/>
          </a:solidFill>
          <a:latin typeface="+mn-lt"/>
          <a:ea typeface="Arial" charset="0"/>
          <a:cs typeface="+mn-cs"/>
        </a:defRPr>
      </a:lvl2pPr>
      <a:lvl3pPr marL="553954" indent="-126979" algn="l" rtl="0" eaLnBrk="0" fontAlgn="base" hangingPunct="0">
        <a:lnSpc>
          <a:spcPct val="125000"/>
        </a:lnSpc>
        <a:spcBef>
          <a:spcPct val="0"/>
        </a:spcBef>
        <a:spcAft>
          <a:spcPct val="0"/>
        </a:spcAft>
        <a:buFont typeface="Arial" charset="0"/>
        <a:buChar char="-"/>
        <a:defRPr sz="1600">
          <a:solidFill>
            <a:schemeClr val="tx2"/>
          </a:solidFill>
          <a:latin typeface="+mn-lt"/>
          <a:ea typeface="Arial" charset="0"/>
          <a:cs typeface="+mn-cs"/>
        </a:defRPr>
      </a:lvl3pPr>
      <a:lvl4pPr marL="555540" indent="815849" algn="l" rtl="0" eaLnBrk="0" fontAlgn="base" hangingPunct="0">
        <a:lnSpc>
          <a:spcPct val="125000"/>
        </a:lnSpc>
        <a:spcBef>
          <a:spcPct val="0"/>
        </a:spcBef>
        <a:spcAft>
          <a:spcPct val="0"/>
        </a:spcAft>
        <a:defRPr sz="1400">
          <a:solidFill>
            <a:schemeClr val="tx2"/>
          </a:solidFill>
          <a:latin typeface="+mn-lt"/>
          <a:ea typeface="Arial" charset="0"/>
          <a:cs typeface="+mn-cs"/>
        </a:defRPr>
      </a:lvl4pPr>
      <a:lvl5pPr marL="557127" indent="1271393" algn="l" rtl="0" eaLnBrk="0" fontAlgn="base" hangingPunct="0">
        <a:lnSpc>
          <a:spcPct val="125000"/>
        </a:lnSpc>
        <a:spcBef>
          <a:spcPct val="0"/>
        </a:spcBef>
        <a:spcAft>
          <a:spcPct val="0"/>
        </a:spcAft>
        <a:defRPr sz="1200">
          <a:solidFill>
            <a:schemeClr val="tx2"/>
          </a:solidFill>
          <a:latin typeface="+mn-lt"/>
          <a:ea typeface="Arial" charset="0"/>
          <a:cs typeface="+mn-cs"/>
        </a:defRPr>
      </a:lvl5pPr>
      <a:lvl6pPr marL="1014257" algn="l" rtl="0" fontAlgn="base">
        <a:lnSpc>
          <a:spcPct val="125000"/>
        </a:lnSpc>
        <a:spcBef>
          <a:spcPct val="0"/>
        </a:spcBef>
        <a:spcAft>
          <a:spcPct val="0"/>
        </a:spcAft>
        <a:defRPr sz="1200">
          <a:solidFill>
            <a:schemeClr val="tx2"/>
          </a:solidFill>
          <a:latin typeface="+mn-lt"/>
          <a:cs typeface="+mn-cs"/>
        </a:defRPr>
      </a:lvl6pPr>
      <a:lvl7pPr marL="1471387" algn="l" rtl="0" fontAlgn="base">
        <a:lnSpc>
          <a:spcPct val="125000"/>
        </a:lnSpc>
        <a:spcBef>
          <a:spcPct val="0"/>
        </a:spcBef>
        <a:spcAft>
          <a:spcPct val="0"/>
        </a:spcAft>
        <a:defRPr sz="1200">
          <a:solidFill>
            <a:schemeClr val="tx2"/>
          </a:solidFill>
          <a:latin typeface="+mn-lt"/>
          <a:cs typeface="+mn-cs"/>
        </a:defRPr>
      </a:lvl7pPr>
      <a:lvl8pPr marL="1928516" algn="l" rtl="0" fontAlgn="base">
        <a:lnSpc>
          <a:spcPct val="125000"/>
        </a:lnSpc>
        <a:spcBef>
          <a:spcPct val="0"/>
        </a:spcBef>
        <a:spcAft>
          <a:spcPct val="0"/>
        </a:spcAft>
        <a:defRPr sz="1200">
          <a:solidFill>
            <a:schemeClr val="tx2"/>
          </a:solidFill>
          <a:latin typeface="+mn-lt"/>
          <a:cs typeface="+mn-cs"/>
        </a:defRPr>
      </a:lvl8pPr>
      <a:lvl9pPr marL="2385647" algn="l" rtl="0" fontAlgn="base">
        <a:lnSpc>
          <a:spcPct val="125000"/>
        </a:lnSpc>
        <a:spcBef>
          <a:spcPct val="0"/>
        </a:spcBef>
        <a:spcAft>
          <a:spcPct val="0"/>
        </a:spcAft>
        <a:defRPr sz="1200">
          <a:solidFill>
            <a:schemeClr val="tx2"/>
          </a:solidFill>
          <a:latin typeface="+mn-lt"/>
          <a:cs typeface="+mn-cs"/>
        </a:defRPr>
      </a:lvl9pPr>
    </p:bodyStyle>
    <p:otherStyle>
      <a:defPPr>
        <a:defRPr lang="fr-FR"/>
      </a:defPPr>
      <a:lvl1pPr marL="0" algn="l" defTabSz="914259" rtl="0" eaLnBrk="1" latinLnBrk="0" hangingPunct="1">
        <a:defRPr sz="1800" kern="1200">
          <a:solidFill>
            <a:schemeClr val="tx1"/>
          </a:solidFill>
          <a:latin typeface="+mn-lt"/>
          <a:ea typeface="+mn-ea"/>
          <a:cs typeface="+mn-cs"/>
        </a:defRPr>
      </a:lvl1pPr>
      <a:lvl2pPr marL="457130" algn="l" defTabSz="914259" rtl="0" eaLnBrk="1" latinLnBrk="0" hangingPunct="1">
        <a:defRPr sz="1800" kern="1200">
          <a:solidFill>
            <a:schemeClr val="tx1"/>
          </a:solidFill>
          <a:latin typeface="+mn-lt"/>
          <a:ea typeface="+mn-ea"/>
          <a:cs typeface="+mn-cs"/>
        </a:defRPr>
      </a:lvl2pPr>
      <a:lvl3pPr marL="914259" algn="l" defTabSz="914259" rtl="0" eaLnBrk="1" latinLnBrk="0" hangingPunct="1">
        <a:defRPr sz="1800" kern="1200">
          <a:solidFill>
            <a:schemeClr val="tx1"/>
          </a:solidFill>
          <a:latin typeface="+mn-lt"/>
          <a:ea typeface="+mn-ea"/>
          <a:cs typeface="+mn-cs"/>
        </a:defRPr>
      </a:lvl3pPr>
      <a:lvl4pPr marL="1371390" algn="l" defTabSz="914259" rtl="0" eaLnBrk="1" latinLnBrk="0" hangingPunct="1">
        <a:defRPr sz="1800" kern="1200">
          <a:solidFill>
            <a:schemeClr val="tx1"/>
          </a:solidFill>
          <a:latin typeface="+mn-lt"/>
          <a:ea typeface="+mn-ea"/>
          <a:cs typeface="+mn-cs"/>
        </a:defRPr>
      </a:lvl4pPr>
      <a:lvl5pPr marL="1828519" algn="l" defTabSz="914259" rtl="0" eaLnBrk="1" latinLnBrk="0" hangingPunct="1">
        <a:defRPr sz="1800" kern="1200">
          <a:solidFill>
            <a:schemeClr val="tx1"/>
          </a:solidFill>
          <a:latin typeface="+mn-lt"/>
          <a:ea typeface="+mn-ea"/>
          <a:cs typeface="+mn-cs"/>
        </a:defRPr>
      </a:lvl5pPr>
      <a:lvl6pPr marL="2285649" algn="l" defTabSz="914259" rtl="0" eaLnBrk="1" latinLnBrk="0" hangingPunct="1">
        <a:defRPr sz="1800" kern="1200">
          <a:solidFill>
            <a:schemeClr val="tx1"/>
          </a:solidFill>
          <a:latin typeface="+mn-lt"/>
          <a:ea typeface="+mn-ea"/>
          <a:cs typeface="+mn-cs"/>
        </a:defRPr>
      </a:lvl6pPr>
      <a:lvl7pPr marL="2742780" algn="l" defTabSz="914259" rtl="0" eaLnBrk="1" latinLnBrk="0" hangingPunct="1">
        <a:defRPr sz="1800" kern="1200">
          <a:solidFill>
            <a:schemeClr val="tx1"/>
          </a:solidFill>
          <a:latin typeface="+mn-lt"/>
          <a:ea typeface="+mn-ea"/>
          <a:cs typeface="+mn-cs"/>
        </a:defRPr>
      </a:lvl7pPr>
      <a:lvl8pPr marL="3199908" algn="l" defTabSz="914259" rtl="0" eaLnBrk="1" latinLnBrk="0" hangingPunct="1">
        <a:defRPr sz="1800" kern="1200">
          <a:solidFill>
            <a:schemeClr val="tx1"/>
          </a:solidFill>
          <a:latin typeface="+mn-lt"/>
          <a:ea typeface="+mn-ea"/>
          <a:cs typeface="+mn-cs"/>
        </a:defRPr>
      </a:lvl8pPr>
      <a:lvl9pPr marL="3657039" algn="l" defTabSz="914259"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5122" name="Picture 7"/>
          <p:cNvPicPr>
            <a:picLocks noChangeAspect="1" noChangeArrowheads="1"/>
          </p:cNvPicPr>
          <p:nvPr/>
        </p:nvPicPr>
        <p:blipFill>
          <a:blip r:embed="rId15">
            <a:extLst>
              <a:ext uri="{28A0092B-C50C-407E-A947-70E740481C1C}">
                <a14:useLocalDpi xmlns:a14="http://schemas.microsoft.com/office/drawing/2010/main" val="0"/>
              </a:ext>
            </a:extLst>
          </a:blip>
          <a:stretch>
            <a:fillRect/>
          </a:stretch>
        </p:blipFill>
        <p:spPr bwMode="auto">
          <a:xfrm>
            <a:off x="0" y="5778757"/>
            <a:ext cx="9144000" cy="1078991"/>
          </a:xfrm>
          <a:prstGeom prst="rect">
            <a:avLst/>
          </a:prstGeom>
          <a:noFill/>
          <a:ln w="9525">
            <a:noFill/>
            <a:miter lim="800000"/>
            <a:headEnd/>
            <a:tailEnd/>
          </a:ln>
        </p:spPr>
      </p:pic>
      <p:sp>
        <p:nvSpPr>
          <p:cNvPr id="5123" name="Rectangle 3"/>
          <p:cNvSpPr>
            <a:spLocks noGrp="1" noChangeArrowheads="1"/>
          </p:cNvSpPr>
          <p:nvPr>
            <p:ph type="title"/>
          </p:nvPr>
        </p:nvSpPr>
        <p:spPr bwMode="gray">
          <a:xfrm>
            <a:off x="1349375" y="350838"/>
            <a:ext cx="7540625" cy="11430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fr-FR" smtClean="0"/>
              <a:t>Cliquez pour modifier le style du titre</a:t>
            </a:r>
          </a:p>
        </p:txBody>
      </p:sp>
      <p:sp>
        <p:nvSpPr>
          <p:cNvPr id="11269" name="Rectangle 5"/>
          <p:cNvSpPr>
            <a:spLocks noGrp="1" noChangeArrowheads="1"/>
          </p:cNvSpPr>
          <p:nvPr>
            <p:ph type="dt" sz="half" idx="2"/>
          </p:nvPr>
        </p:nvSpPr>
        <p:spPr bwMode="white">
          <a:xfrm>
            <a:off x="6578603" y="6489700"/>
            <a:ext cx="2011363" cy="273050"/>
          </a:xfrm>
          <a:prstGeom prst="rect">
            <a:avLst/>
          </a:prstGeom>
          <a:noFill/>
          <a:ln>
            <a:noFill/>
          </a:ln>
          <a:effectLst/>
          <a:extLst/>
        </p:spPr>
        <p:txBody>
          <a:bodyPr vert="horz" wrap="square" lIns="0" tIns="0" rIns="0" bIns="0" numCol="1" anchor="ctr" anchorCtr="0" compatLnSpc="1">
            <a:prstTxWarp prst="textNoShape">
              <a:avLst/>
            </a:prstTxWarp>
          </a:bodyPr>
          <a:lstStyle>
            <a:lvl1pPr algn="r">
              <a:defRPr sz="1100">
                <a:solidFill>
                  <a:schemeClr val="bg1"/>
                </a:solidFill>
                <a:latin typeface="Arial" charset="0"/>
                <a:ea typeface="ＭＳ Ｐゴシック" charset="0"/>
                <a:cs typeface="+mn-cs"/>
              </a:defRPr>
            </a:lvl1pPr>
          </a:lstStyle>
          <a:p>
            <a:pPr>
              <a:defRPr/>
            </a:pPr>
            <a:endParaRPr lang="fr-FR">
              <a:solidFill>
                <a:srgbClr val="FFFFFF"/>
              </a:solidFill>
              <a:cs typeface="Arial"/>
            </a:endParaRPr>
          </a:p>
        </p:txBody>
      </p:sp>
      <p:sp>
        <p:nvSpPr>
          <p:cNvPr id="11270" name="Rectangle 6"/>
          <p:cNvSpPr>
            <a:spLocks noGrp="1" noChangeArrowheads="1"/>
          </p:cNvSpPr>
          <p:nvPr>
            <p:ph type="ftr" sz="quarter" idx="3"/>
          </p:nvPr>
        </p:nvSpPr>
        <p:spPr bwMode="white">
          <a:xfrm>
            <a:off x="1475657" y="6488113"/>
            <a:ext cx="5091832"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b="1">
                <a:solidFill>
                  <a:schemeClr val="bg1"/>
                </a:solidFill>
                <a:latin typeface="Arial" charset="0"/>
                <a:ea typeface="ＭＳ Ｐゴシック" charset="0"/>
                <a:cs typeface="+mn-cs"/>
              </a:defRPr>
            </a:lvl1pPr>
          </a:lstStyle>
          <a:p>
            <a:pPr>
              <a:defRPr/>
            </a:pPr>
            <a:r>
              <a:rPr lang="en-US" dirty="0" smtClean="0">
                <a:solidFill>
                  <a:srgbClr val="FFFFFF"/>
                </a:solidFill>
                <a:cs typeface="Arial"/>
              </a:rPr>
              <a:t>Automating the Formalization of Product Comparison Matrices</a:t>
            </a:r>
            <a:endParaRPr lang="fr-FR" dirty="0">
              <a:solidFill>
                <a:srgbClr val="FFFFFF"/>
              </a:solidFill>
              <a:cs typeface="Arial"/>
            </a:endParaRPr>
          </a:p>
        </p:txBody>
      </p:sp>
      <p:sp>
        <p:nvSpPr>
          <p:cNvPr id="11272" name="Rectangle 8"/>
          <p:cNvSpPr>
            <a:spLocks noGrp="1" noChangeArrowheads="1"/>
          </p:cNvSpPr>
          <p:nvPr>
            <p:ph type="sldNum" sz="quarter" idx="4"/>
          </p:nvPr>
        </p:nvSpPr>
        <p:spPr bwMode="white">
          <a:xfrm>
            <a:off x="8618538" y="6488113"/>
            <a:ext cx="525462"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a:solidFill>
                  <a:schemeClr val="bg1"/>
                </a:solidFill>
                <a:latin typeface="Arial" pitchFamily="34" charset="0"/>
                <a:ea typeface="ＭＳ Ｐゴシック" pitchFamily="34" charset="-128"/>
              </a:defRPr>
            </a:lvl1pPr>
          </a:lstStyle>
          <a:p>
            <a:pPr>
              <a:defRPr/>
            </a:pPr>
            <a:r>
              <a:rPr lang="fr-FR">
                <a:solidFill>
                  <a:srgbClr val="FFFFFF"/>
                </a:solidFill>
                <a:cs typeface="Arial"/>
              </a:rPr>
              <a:t>- </a:t>
            </a:r>
            <a:fld id="{8E9F12E1-2E0E-47E5-BCF6-58A4EEBCD6ED}" type="slidenum">
              <a:rPr lang="fr-FR">
                <a:solidFill>
                  <a:srgbClr val="FFFFFF"/>
                </a:solidFill>
                <a:cs typeface="Arial"/>
              </a:rPr>
              <a:pPr>
                <a:defRPr/>
              </a:pPr>
              <a:t>‹#›</a:t>
            </a:fld>
            <a:endParaRPr lang="fr-FR">
              <a:solidFill>
                <a:srgbClr val="FFFFFF"/>
              </a:solidFill>
              <a:cs typeface="Arial"/>
            </a:endParaRPr>
          </a:p>
        </p:txBody>
      </p:sp>
    </p:spTree>
  </p:cSld>
  <p:clrMap bg1="lt1" tx1="dk1" bg2="lt2" tx2="dk2" accent1="accent1" accent2="accent2" accent3="accent3" accent4="accent4" accent5="accent5" accent6="accent6" hlink="hlink" folHlink="folHlink"/>
  <p:sldLayoutIdLst>
    <p:sldLayoutId id="2147486111" r:id="rId1"/>
    <p:sldLayoutId id="2147486112" r:id="rId2"/>
    <p:sldLayoutId id="2147486113" r:id="rId3"/>
    <p:sldLayoutId id="2147486114" r:id="rId4"/>
    <p:sldLayoutId id="2147486115" r:id="rId5"/>
    <p:sldLayoutId id="2147486116" r:id="rId6"/>
    <p:sldLayoutId id="2147486117" r:id="rId7"/>
    <p:sldLayoutId id="2147486118" r:id="rId8"/>
    <p:sldLayoutId id="2147486119" r:id="rId9"/>
    <p:sldLayoutId id="2147486120" r:id="rId10"/>
    <p:sldLayoutId id="2147486121" r:id="rId11"/>
    <p:sldLayoutId id="2147486122" r:id="rId12"/>
    <p:sldLayoutId id="2147486123" r:id="rId13"/>
  </p:sldLayoutIdLst>
  <p:timing>
    <p:tnLst>
      <p:par>
        <p:cTn id="1" dur="indefinite" restart="never" nodeType="tmRoot"/>
      </p:par>
    </p:tnLst>
  </p:timing>
  <p:hf hdr="0" dt="0"/>
  <p:txStyles>
    <p:titleStyle>
      <a:lvl1pPr algn="l" rtl="0" eaLnBrk="0" fontAlgn="base" hangingPunct="0">
        <a:spcBef>
          <a:spcPct val="0"/>
        </a:spcBef>
        <a:spcAft>
          <a:spcPct val="0"/>
        </a:spcAft>
        <a:defRPr sz="2800" b="1">
          <a:solidFill>
            <a:schemeClr val="bg2"/>
          </a:solidFill>
          <a:latin typeface="+mj-lt"/>
          <a:ea typeface="+mj-ea"/>
          <a:cs typeface="+mj-cs"/>
        </a:defRPr>
      </a:lvl1pPr>
      <a:lvl2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2pPr>
      <a:lvl3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3pPr>
      <a:lvl4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4pPr>
      <a:lvl5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5pPr>
      <a:lvl6pPr marL="457130" algn="l" rtl="0" fontAlgn="base">
        <a:spcBef>
          <a:spcPct val="0"/>
        </a:spcBef>
        <a:spcAft>
          <a:spcPct val="0"/>
        </a:spcAft>
        <a:defRPr sz="2800" b="1">
          <a:solidFill>
            <a:schemeClr val="bg2"/>
          </a:solidFill>
          <a:latin typeface="Arial" charset="0"/>
          <a:ea typeface="ＭＳ Ｐゴシック" charset="0"/>
          <a:cs typeface="Arial" charset="0"/>
        </a:defRPr>
      </a:lvl6pPr>
      <a:lvl7pPr marL="914259" algn="l" rtl="0" fontAlgn="base">
        <a:spcBef>
          <a:spcPct val="0"/>
        </a:spcBef>
        <a:spcAft>
          <a:spcPct val="0"/>
        </a:spcAft>
        <a:defRPr sz="2800" b="1">
          <a:solidFill>
            <a:schemeClr val="bg2"/>
          </a:solidFill>
          <a:latin typeface="Arial" charset="0"/>
          <a:ea typeface="ＭＳ Ｐゴシック" charset="0"/>
          <a:cs typeface="Arial" charset="0"/>
        </a:defRPr>
      </a:lvl7pPr>
      <a:lvl8pPr marL="1371390" algn="l" rtl="0" fontAlgn="base">
        <a:spcBef>
          <a:spcPct val="0"/>
        </a:spcBef>
        <a:spcAft>
          <a:spcPct val="0"/>
        </a:spcAft>
        <a:defRPr sz="2800" b="1">
          <a:solidFill>
            <a:schemeClr val="bg2"/>
          </a:solidFill>
          <a:latin typeface="Arial" charset="0"/>
          <a:ea typeface="ＭＳ Ｐゴシック" charset="0"/>
          <a:cs typeface="Arial" charset="0"/>
        </a:defRPr>
      </a:lvl8pPr>
      <a:lvl9pPr marL="1828519" algn="l" rtl="0" fontAlgn="base">
        <a:spcBef>
          <a:spcPct val="0"/>
        </a:spcBef>
        <a:spcAft>
          <a:spcPct val="0"/>
        </a:spcAft>
        <a:defRPr sz="2800" b="1">
          <a:solidFill>
            <a:schemeClr val="bg2"/>
          </a:solidFill>
          <a:latin typeface="Arial" charset="0"/>
          <a:ea typeface="ＭＳ Ｐゴシック" charset="0"/>
          <a:cs typeface="Arial" charset="0"/>
        </a:defRPr>
      </a:lvl9pPr>
    </p:titleStyle>
    <p:bodyStyle>
      <a:lvl1pPr marL="342848" indent="-342848" algn="l" rtl="0" eaLnBrk="0" fontAlgn="base" hangingPunct="0">
        <a:lnSpc>
          <a:spcPct val="125000"/>
        </a:lnSpc>
        <a:spcBef>
          <a:spcPct val="0"/>
        </a:spcBef>
        <a:spcAft>
          <a:spcPct val="0"/>
        </a:spcAft>
        <a:buChar char="•"/>
        <a:defRPr sz="1600">
          <a:solidFill>
            <a:schemeClr val="tx2"/>
          </a:solidFill>
          <a:latin typeface="+mn-lt"/>
          <a:ea typeface="+mn-ea"/>
          <a:cs typeface="+mn-cs"/>
        </a:defRPr>
      </a:lvl1pPr>
      <a:lvl2pPr marL="220630" indent="-219041" algn="l" rtl="0" eaLnBrk="0" fontAlgn="base" hangingPunct="0">
        <a:lnSpc>
          <a:spcPct val="125000"/>
        </a:lnSpc>
        <a:spcBef>
          <a:spcPct val="0"/>
        </a:spcBef>
        <a:spcAft>
          <a:spcPct val="0"/>
        </a:spcAft>
        <a:buClr>
          <a:schemeClr val="bg2"/>
        </a:buClr>
        <a:buChar char="•"/>
        <a:defRPr sz="1600">
          <a:solidFill>
            <a:schemeClr val="tx2"/>
          </a:solidFill>
          <a:latin typeface="+mn-lt"/>
          <a:ea typeface="ＭＳ Ｐゴシック" pitchFamily="23" charset="-128"/>
          <a:cs typeface="+mn-cs"/>
        </a:defRPr>
      </a:lvl2pPr>
      <a:lvl3pPr marL="553954" indent="-126979" algn="l" rtl="0" eaLnBrk="0" fontAlgn="base" hangingPunct="0">
        <a:lnSpc>
          <a:spcPct val="125000"/>
        </a:lnSpc>
        <a:spcBef>
          <a:spcPct val="0"/>
        </a:spcBef>
        <a:spcAft>
          <a:spcPct val="0"/>
        </a:spcAft>
        <a:buFont typeface="Arial" charset="0"/>
        <a:buChar char="-"/>
        <a:defRPr sz="1600">
          <a:solidFill>
            <a:schemeClr val="tx2"/>
          </a:solidFill>
          <a:latin typeface="+mn-lt"/>
          <a:ea typeface="ＭＳ Ｐゴシック" pitchFamily="23" charset="-128"/>
          <a:cs typeface="+mn-cs"/>
        </a:defRPr>
      </a:lvl3pPr>
      <a:lvl4pPr marL="555540" indent="815849" algn="l" rtl="0" eaLnBrk="0" fontAlgn="base" hangingPunct="0">
        <a:lnSpc>
          <a:spcPct val="125000"/>
        </a:lnSpc>
        <a:spcBef>
          <a:spcPct val="0"/>
        </a:spcBef>
        <a:spcAft>
          <a:spcPct val="0"/>
        </a:spcAft>
        <a:buChar char="–"/>
        <a:defRPr sz="1400">
          <a:solidFill>
            <a:schemeClr val="tx2"/>
          </a:solidFill>
          <a:latin typeface="+mn-lt"/>
          <a:ea typeface="ＭＳ Ｐゴシック" pitchFamily="23" charset="-128"/>
          <a:cs typeface="+mn-cs"/>
        </a:defRPr>
      </a:lvl4pPr>
      <a:lvl5pPr marL="557127" indent="1271393" algn="l" rtl="0" eaLnBrk="0" fontAlgn="base" hangingPunct="0">
        <a:lnSpc>
          <a:spcPct val="125000"/>
        </a:lnSpc>
        <a:spcBef>
          <a:spcPct val="0"/>
        </a:spcBef>
        <a:spcAft>
          <a:spcPct val="0"/>
        </a:spcAft>
        <a:buChar char="»"/>
        <a:defRPr sz="1200">
          <a:solidFill>
            <a:schemeClr val="tx2"/>
          </a:solidFill>
          <a:latin typeface="+mn-lt"/>
          <a:ea typeface="ＭＳ Ｐゴシック" pitchFamily="23" charset="-128"/>
          <a:cs typeface="+mn-cs"/>
        </a:defRPr>
      </a:lvl5pPr>
      <a:lvl6pPr marL="1014257" algn="l" rtl="0" fontAlgn="base">
        <a:lnSpc>
          <a:spcPct val="125000"/>
        </a:lnSpc>
        <a:spcBef>
          <a:spcPct val="0"/>
        </a:spcBef>
        <a:spcAft>
          <a:spcPct val="0"/>
        </a:spcAft>
        <a:defRPr sz="1200">
          <a:solidFill>
            <a:schemeClr val="tx2"/>
          </a:solidFill>
          <a:latin typeface="+mn-lt"/>
          <a:ea typeface="Arial" charset="0"/>
          <a:cs typeface="+mn-cs"/>
        </a:defRPr>
      </a:lvl6pPr>
      <a:lvl7pPr marL="1471387" algn="l" rtl="0" fontAlgn="base">
        <a:lnSpc>
          <a:spcPct val="125000"/>
        </a:lnSpc>
        <a:spcBef>
          <a:spcPct val="0"/>
        </a:spcBef>
        <a:spcAft>
          <a:spcPct val="0"/>
        </a:spcAft>
        <a:defRPr sz="1200">
          <a:solidFill>
            <a:schemeClr val="tx2"/>
          </a:solidFill>
          <a:latin typeface="+mn-lt"/>
          <a:ea typeface="Arial" charset="0"/>
          <a:cs typeface="+mn-cs"/>
        </a:defRPr>
      </a:lvl7pPr>
      <a:lvl8pPr marL="1928516" algn="l" rtl="0" fontAlgn="base">
        <a:lnSpc>
          <a:spcPct val="125000"/>
        </a:lnSpc>
        <a:spcBef>
          <a:spcPct val="0"/>
        </a:spcBef>
        <a:spcAft>
          <a:spcPct val="0"/>
        </a:spcAft>
        <a:defRPr sz="1200">
          <a:solidFill>
            <a:schemeClr val="tx2"/>
          </a:solidFill>
          <a:latin typeface="+mn-lt"/>
          <a:ea typeface="Arial" charset="0"/>
          <a:cs typeface="+mn-cs"/>
        </a:defRPr>
      </a:lvl8pPr>
      <a:lvl9pPr marL="2385647" algn="l" rtl="0" fontAlgn="base">
        <a:lnSpc>
          <a:spcPct val="125000"/>
        </a:lnSpc>
        <a:spcBef>
          <a:spcPct val="0"/>
        </a:spcBef>
        <a:spcAft>
          <a:spcPct val="0"/>
        </a:spcAft>
        <a:defRPr sz="1200">
          <a:solidFill>
            <a:schemeClr val="tx2"/>
          </a:solidFill>
          <a:latin typeface="+mn-lt"/>
          <a:ea typeface="Arial" charset="0"/>
          <a:cs typeface="+mn-cs"/>
        </a:defRPr>
      </a:lvl9pPr>
    </p:bodyStyle>
    <p:otherStyle>
      <a:defPPr>
        <a:defRPr lang="fr-FR"/>
      </a:defPPr>
      <a:lvl1pPr marL="0" algn="l" defTabSz="457130" rtl="0" eaLnBrk="1" latinLnBrk="0" hangingPunct="1">
        <a:defRPr sz="1800" kern="1200">
          <a:solidFill>
            <a:schemeClr val="tx1"/>
          </a:solidFill>
          <a:latin typeface="+mn-lt"/>
          <a:ea typeface="+mn-ea"/>
          <a:cs typeface="+mn-cs"/>
        </a:defRPr>
      </a:lvl1pPr>
      <a:lvl2pPr marL="457130" algn="l" defTabSz="457130" rtl="0" eaLnBrk="1" latinLnBrk="0" hangingPunct="1">
        <a:defRPr sz="1800" kern="1200">
          <a:solidFill>
            <a:schemeClr val="tx1"/>
          </a:solidFill>
          <a:latin typeface="+mn-lt"/>
          <a:ea typeface="+mn-ea"/>
          <a:cs typeface="+mn-cs"/>
        </a:defRPr>
      </a:lvl2pPr>
      <a:lvl3pPr marL="914259" algn="l" defTabSz="457130" rtl="0" eaLnBrk="1" latinLnBrk="0" hangingPunct="1">
        <a:defRPr sz="1800" kern="1200">
          <a:solidFill>
            <a:schemeClr val="tx1"/>
          </a:solidFill>
          <a:latin typeface="+mn-lt"/>
          <a:ea typeface="+mn-ea"/>
          <a:cs typeface="+mn-cs"/>
        </a:defRPr>
      </a:lvl3pPr>
      <a:lvl4pPr marL="1371390" algn="l" defTabSz="457130" rtl="0" eaLnBrk="1" latinLnBrk="0" hangingPunct="1">
        <a:defRPr sz="1800" kern="1200">
          <a:solidFill>
            <a:schemeClr val="tx1"/>
          </a:solidFill>
          <a:latin typeface="+mn-lt"/>
          <a:ea typeface="+mn-ea"/>
          <a:cs typeface="+mn-cs"/>
        </a:defRPr>
      </a:lvl4pPr>
      <a:lvl5pPr marL="1828519" algn="l" defTabSz="457130" rtl="0" eaLnBrk="1" latinLnBrk="0" hangingPunct="1">
        <a:defRPr sz="1800" kern="1200">
          <a:solidFill>
            <a:schemeClr val="tx1"/>
          </a:solidFill>
          <a:latin typeface="+mn-lt"/>
          <a:ea typeface="+mn-ea"/>
          <a:cs typeface="+mn-cs"/>
        </a:defRPr>
      </a:lvl5pPr>
      <a:lvl6pPr marL="2285649" algn="l" defTabSz="457130" rtl="0" eaLnBrk="1" latinLnBrk="0" hangingPunct="1">
        <a:defRPr sz="1800" kern="1200">
          <a:solidFill>
            <a:schemeClr val="tx1"/>
          </a:solidFill>
          <a:latin typeface="+mn-lt"/>
          <a:ea typeface="+mn-ea"/>
          <a:cs typeface="+mn-cs"/>
        </a:defRPr>
      </a:lvl6pPr>
      <a:lvl7pPr marL="2742780" algn="l" defTabSz="457130" rtl="0" eaLnBrk="1" latinLnBrk="0" hangingPunct="1">
        <a:defRPr sz="1800" kern="1200">
          <a:solidFill>
            <a:schemeClr val="tx1"/>
          </a:solidFill>
          <a:latin typeface="+mn-lt"/>
          <a:ea typeface="+mn-ea"/>
          <a:cs typeface="+mn-cs"/>
        </a:defRPr>
      </a:lvl7pPr>
      <a:lvl8pPr marL="3199908" algn="l" defTabSz="457130" rtl="0" eaLnBrk="1" latinLnBrk="0" hangingPunct="1">
        <a:defRPr sz="1800" kern="1200">
          <a:solidFill>
            <a:schemeClr val="tx1"/>
          </a:solidFill>
          <a:latin typeface="+mn-lt"/>
          <a:ea typeface="+mn-ea"/>
          <a:cs typeface="+mn-cs"/>
        </a:defRPr>
      </a:lvl8pPr>
      <a:lvl9pPr marL="3657039" algn="l" defTabSz="45713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5122" name="Picture 7"/>
          <p:cNvPicPr>
            <a:picLocks noChangeAspect="1" noChangeArrowheads="1"/>
          </p:cNvPicPr>
          <p:nvPr/>
        </p:nvPicPr>
        <p:blipFill>
          <a:blip r:embed="rId15">
            <a:extLst>
              <a:ext uri="{28A0092B-C50C-407E-A947-70E740481C1C}">
                <a14:useLocalDpi xmlns:a14="http://schemas.microsoft.com/office/drawing/2010/main" val="0"/>
              </a:ext>
            </a:extLst>
          </a:blip>
          <a:stretch>
            <a:fillRect/>
          </a:stretch>
        </p:blipFill>
        <p:spPr bwMode="auto">
          <a:xfrm>
            <a:off x="0" y="5778757"/>
            <a:ext cx="9144000" cy="1078991"/>
          </a:xfrm>
          <a:prstGeom prst="rect">
            <a:avLst/>
          </a:prstGeom>
          <a:noFill/>
          <a:ln w="9525">
            <a:noFill/>
            <a:miter lim="800000"/>
            <a:headEnd/>
            <a:tailEnd/>
          </a:ln>
        </p:spPr>
      </p:pic>
      <p:sp>
        <p:nvSpPr>
          <p:cNvPr id="5123" name="Rectangle 3"/>
          <p:cNvSpPr>
            <a:spLocks noGrp="1" noChangeArrowheads="1"/>
          </p:cNvSpPr>
          <p:nvPr>
            <p:ph type="title"/>
          </p:nvPr>
        </p:nvSpPr>
        <p:spPr bwMode="gray">
          <a:xfrm>
            <a:off x="1349375" y="350838"/>
            <a:ext cx="7540625" cy="11430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fr-FR" smtClean="0"/>
              <a:t>Cliquez pour modifier le style du titre</a:t>
            </a:r>
          </a:p>
        </p:txBody>
      </p:sp>
      <p:sp>
        <p:nvSpPr>
          <p:cNvPr id="11269" name="Rectangle 5"/>
          <p:cNvSpPr>
            <a:spLocks noGrp="1" noChangeArrowheads="1"/>
          </p:cNvSpPr>
          <p:nvPr>
            <p:ph type="dt" sz="half" idx="2"/>
          </p:nvPr>
        </p:nvSpPr>
        <p:spPr bwMode="white">
          <a:xfrm>
            <a:off x="6578603" y="6489700"/>
            <a:ext cx="2011363" cy="273050"/>
          </a:xfrm>
          <a:prstGeom prst="rect">
            <a:avLst/>
          </a:prstGeom>
          <a:noFill/>
          <a:ln>
            <a:noFill/>
          </a:ln>
          <a:effectLst/>
          <a:extLst/>
        </p:spPr>
        <p:txBody>
          <a:bodyPr vert="horz" wrap="square" lIns="0" tIns="0" rIns="0" bIns="0" numCol="1" anchor="ctr" anchorCtr="0" compatLnSpc="1">
            <a:prstTxWarp prst="textNoShape">
              <a:avLst/>
            </a:prstTxWarp>
          </a:bodyPr>
          <a:lstStyle>
            <a:lvl1pPr algn="r">
              <a:defRPr sz="1100">
                <a:solidFill>
                  <a:schemeClr val="bg1"/>
                </a:solidFill>
                <a:latin typeface="Arial" charset="0"/>
                <a:ea typeface="ＭＳ Ｐゴシック" charset="0"/>
                <a:cs typeface="+mn-cs"/>
              </a:defRPr>
            </a:lvl1pPr>
          </a:lstStyle>
          <a:p>
            <a:pPr>
              <a:defRPr/>
            </a:pPr>
            <a:endParaRPr lang="fr-FR">
              <a:solidFill>
                <a:srgbClr val="FFFFFF"/>
              </a:solidFill>
              <a:cs typeface="Arial"/>
            </a:endParaRPr>
          </a:p>
        </p:txBody>
      </p:sp>
      <p:sp>
        <p:nvSpPr>
          <p:cNvPr id="11270" name="Rectangle 6"/>
          <p:cNvSpPr>
            <a:spLocks noGrp="1" noChangeArrowheads="1"/>
          </p:cNvSpPr>
          <p:nvPr>
            <p:ph type="ftr" sz="quarter" idx="3"/>
          </p:nvPr>
        </p:nvSpPr>
        <p:spPr bwMode="white">
          <a:xfrm>
            <a:off x="1475657" y="6488113"/>
            <a:ext cx="5091832"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b="1">
                <a:solidFill>
                  <a:schemeClr val="bg1"/>
                </a:solidFill>
                <a:latin typeface="Arial" charset="0"/>
                <a:ea typeface="ＭＳ Ｐゴシック" charset="0"/>
                <a:cs typeface="+mn-cs"/>
              </a:defRPr>
            </a:lvl1pPr>
          </a:lstStyle>
          <a:p>
            <a:pPr>
              <a:defRPr/>
            </a:pPr>
            <a:r>
              <a:rPr lang="en-US" dirty="0" smtClean="0">
                <a:solidFill>
                  <a:srgbClr val="FFFFFF"/>
                </a:solidFill>
                <a:cs typeface="Arial"/>
              </a:rPr>
              <a:t>Automating the Formalization of Product Comparison Matrices</a:t>
            </a:r>
            <a:endParaRPr lang="fr-FR" dirty="0">
              <a:solidFill>
                <a:srgbClr val="FFFFFF"/>
              </a:solidFill>
              <a:cs typeface="Arial"/>
            </a:endParaRPr>
          </a:p>
        </p:txBody>
      </p:sp>
      <p:sp>
        <p:nvSpPr>
          <p:cNvPr id="11272" name="Rectangle 8"/>
          <p:cNvSpPr>
            <a:spLocks noGrp="1" noChangeArrowheads="1"/>
          </p:cNvSpPr>
          <p:nvPr>
            <p:ph type="sldNum" sz="quarter" idx="4"/>
          </p:nvPr>
        </p:nvSpPr>
        <p:spPr bwMode="white">
          <a:xfrm>
            <a:off x="8618538" y="6488113"/>
            <a:ext cx="525462"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a:solidFill>
                  <a:schemeClr val="bg1"/>
                </a:solidFill>
                <a:latin typeface="Arial" pitchFamily="34" charset="0"/>
                <a:ea typeface="ＭＳ Ｐゴシック" pitchFamily="34" charset="-128"/>
              </a:defRPr>
            </a:lvl1pPr>
          </a:lstStyle>
          <a:p>
            <a:pPr>
              <a:defRPr/>
            </a:pPr>
            <a:r>
              <a:rPr lang="fr-FR">
                <a:solidFill>
                  <a:srgbClr val="FFFFFF"/>
                </a:solidFill>
                <a:cs typeface="Arial"/>
              </a:rPr>
              <a:t>- </a:t>
            </a:r>
            <a:fld id="{8E9F12E1-2E0E-47E5-BCF6-58A4EEBCD6ED}" type="slidenum">
              <a:rPr lang="fr-FR">
                <a:solidFill>
                  <a:srgbClr val="FFFFFF"/>
                </a:solidFill>
                <a:cs typeface="Arial"/>
              </a:rPr>
              <a:pPr>
                <a:defRPr/>
              </a:pPr>
              <a:t>‹#›</a:t>
            </a:fld>
            <a:endParaRPr lang="fr-FR">
              <a:solidFill>
                <a:srgbClr val="FFFFFF"/>
              </a:solidFill>
              <a:cs typeface="Arial"/>
            </a:endParaRPr>
          </a:p>
        </p:txBody>
      </p:sp>
    </p:spTree>
  </p:cSld>
  <p:clrMap bg1="lt1" tx1="dk1" bg2="lt2" tx2="dk2" accent1="accent1" accent2="accent2" accent3="accent3" accent4="accent4" accent5="accent5" accent6="accent6" hlink="hlink" folHlink="folHlink"/>
  <p:sldLayoutIdLst>
    <p:sldLayoutId id="2147486127" r:id="rId1"/>
    <p:sldLayoutId id="2147486128" r:id="rId2"/>
    <p:sldLayoutId id="2147486129" r:id="rId3"/>
    <p:sldLayoutId id="2147486130" r:id="rId4"/>
    <p:sldLayoutId id="2147486131" r:id="rId5"/>
    <p:sldLayoutId id="2147486132" r:id="rId6"/>
    <p:sldLayoutId id="2147486133" r:id="rId7"/>
    <p:sldLayoutId id="2147486134" r:id="rId8"/>
    <p:sldLayoutId id="2147486135" r:id="rId9"/>
    <p:sldLayoutId id="2147486136" r:id="rId10"/>
    <p:sldLayoutId id="2147486137" r:id="rId11"/>
    <p:sldLayoutId id="2147486138" r:id="rId12"/>
    <p:sldLayoutId id="2147486139" r:id="rId13"/>
  </p:sldLayoutIdLst>
  <p:timing>
    <p:tnLst>
      <p:par>
        <p:cTn id="1" dur="indefinite" restart="never" nodeType="tmRoot"/>
      </p:par>
    </p:tnLst>
  </p:timing>
  <p:hf hdr="0" dt="0"/>
  <p:txStyles>
    <p:titleStyle>
      <a:lvl1pPr algn="l" rtl="0" eaLnBrk="0" fontAlgn="base" hangingPunct="0">
        <a:spcBef>
          <a:spcPct val="0"/>
        </a:spcBef>
        <a:spcAft>
          <a:spcPct val="0"/>
        </a:spcAft>
        <a:defRPr sz="2800" b="1">
          <a:solidFill>
            <a:schemeClr val="bg2"/>
          </a:solidFill>
          <a:latin typeface="+mj-lt"/>
          <a:ea typeface="+mj-ea"/>
          <a:cs typeface="+mj-cs"/>
        </a:defRPr>
      </a:lvl1pPr>
      <a:lvl2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2pPr>
      <a:lvl3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3pPr>
      <a:lvl4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4pPr>
      <a:lvl5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5pPr>
      <a:lvl6pPr marL="457130" algn="l" rtl="0" fontAlgn="base">
        <a:spcBef>
          <a:spcPct val="0"/>
        </a:spcBef>
        <a:spcAft>
          <a:spcPct val="0"/>
        </a:spcAft>
        <a:defRPr sz="2800" b="1">
          <a:solidFill>
            <a:schemeClr val="bg2"/>
          </a:solidFill>
          <a:latin typeface="Arial" charset="0"/>
          <a:ea typeface="ＭＳ Ｐゴシック" charset="0"/>
          <a:cs typeface="Arial" charset="0"/>
        </a:defRPr>
      </a:lvl6pPr>
      <a:lvl7pPr marL="914259" algn="l" rtl="0" fontAlgn="base">
        <a:spcBef>
          <a:spcPct val="0"/>
        </a:spcBef>
        <a:spcAft>
          <a:spcPct val="0"/>
        </a:spcAft>
        <a:defRPr sz="2800" b="1">
          <a:solidFill>
            <a:schemeClr val="bg2"/>
          </a:solidFill>
          <a:latin typeface="Arial" charset="0"/>
          <a:ea typeface="ＭＳ Ｐゴシック" charset="0"/>
          <a:cs typeface="Arial" charset="0"/>
        </a:defRPr>
      </a:lvl7pPr>
      <a:lvl8pPr marL="1371390" algn="l" rtl="0" fontAlgn="base">
        <a:spcBef>
          <a:spcPct val="0"/>
        </a:spcBef>
        <a:spcAft>
          <a:spcPct val="0"/>
        </a:spcAft>
        <a:defRPr sz="2800" b="1">
          <a:solidFill>
            <a:schemeClr val="bg2"/>
          </a:solidFill>
          <a:latin typeface="Arial" charset="0"/>
          <a:ea typeface="ＭＳ Ｐゴシック" charset="0"/>
          <a:cs typeface="Arial" charset="0"/>
        </a:defRPr>
      </a:lvl8pPr>
      <a:lvl9pPr marL="1828519" algn="l" rtl="0" fontAlgn="base">
        <a:spcBef>
          <a:spcPct val="0"/>
        </a:spcBef>
        <a:spcAft>
          <a:spcPct val="0"/>
        </a:spcAft>
        <a:defRPr sz="2800" b="1">
          <a:solidFill>
            <a:schemeClr val="bg2"/>
          </a:solidFill>
          <a:latin typeface="Arial" charset="0"/>
          <a:ea typeface="ＭＳ Ｐゴシック" charset="0"/>
          <a:cs typeface="Arial" charset="0"/>
        </a:defRPr>
      </a:lvl9pPr>
    </p:titleStyle>
    <p:bodyStyle>
      <a:lvl1pPr marL="342848" indent="-342848" algn="l" rtl="0" eaLnBrk="0" fontAlgn="base" hangingPunct="0">
        <a:lnSpc>
          <a:spcPct val="125000"/>
        </a:lnSpc>
        <a:spcBef>
          <a:spcPct val="0"/>
        </a:spcBef>
        <a:spcAft>
          <a:spcPct val="0"/>
        </a:spcAft>
        <a:buChar char="•"/>
        <a:defRPr sz="1600">
          <a:solidFill>
            <a:schemeClr val="tx2"/>
          </a:solidFill>
          <a:latin typeface="+mn-lt"/>
          <a:ea typeface="+mn-ea"/>
          <a:cs typeface="+mn-cs"/>
        </a:defRPr>
      </a:lvl1pPr>
      <a:lvl2pPr marL="220630" indent="-219041" algn="l" rtl="0" eaLnBrk="0" fontAlgn="base" hangingPunct="0">
        <a:lnSpc>
          <a:spcPct val="125000"/>
        </a:lnSpc>
        <a:spcBef>
          <a:spcPct val="0"/>
        </a:spcBef>
        <a:spcAft>
          <a:spcPct val="0"/>
        </a:spcAft>
        <a:buClr>
          <a:schemeClr val="bg2"/>
        </a:buClr>
        <a:buChar char="•"/>
        <a:defRPr sz="1600">
          <a:solidFill>
            <a:schemeClr val="tx2"/>
          </a:solidFill>
          <a:latin typeface="+mn-lt"/>
          <a:ea typeface="ＭＳ Ｐゴシック" pitchFamily="23" charset="-128"/>
          <a:cs typeface="+mn-cs"/>
        </a:defRPr>
      </a:lvl2pPr>
      <a:lvl3pPr marL="553954" indent="-126979" algn="l" rtl="0" eaLnBrk="0" fontAlgn="base" hangingPunct="0">
        <a:lnSpc>
          <a:spcPct val="125000"/>
        </a:lnSpc>
        <a:spcBef>
          <a:spcPct val="0"/>
        </a:spcBef>
        <a:spcAft>
          <a:spcPct val="0"/>
        </a:spcAft>
        <a:buFont typeface="Arial" charset="0"/>
        <a:buChar char="-"/>
        <a:defRPr sz="1600">
          <a:solidFill>
            <a:schemeClr val="tx2"/>
          </a:solidFill>
          <a:latin typeface="+mn-lt"/>
          <a:ea typeface="ＭＳ Ｐゴシック" pitchFamily="23" charset="-128"/>
          <a:cs typeface="+mn-cs"/>
        </a:defRPr>
      </a:lvl3pPr>
      <a:lvl4pPr marL="555540" indent="815849" algn="l" rtl="0" eaLnBrk="0" fontAlgn="base" hangingPunct="0">
        <a:lnSpc>
          <a:spcPct val="125000"/>
        </a:lnSpc>
        <a:spcBef>
          <a:spcPct val="0"/>
        </a:spcBef>
        <a:spcAft>
          <a:spcPct val="0"/>
        </a:spcAft>
        <a:buChar char="–"/>
        <a:defRPr sz="1400">
          <a:solidFill>
            <a:schemeClr val="tx2"/>
          </a:solidFill>
          <a:latin typeface="+mn-lt"/>
          <a:ea typeface="ＭＳ Ｐゴシック" pitchFamily="23" charset="-128"/>
          <a:cs typeface="+mn-cs"/>
        </a:defRPr>
      </a:lvl4pPr>
      <a:lvl5pPr marL="557127" indent="1271393" algn="l" rtl="0" eaLnBrk="0" fontAlgn="base" hangingPunct="0">
        <a:lnSpc>
          <a:spcPct val="125000"/>
        </a:lnSpc>
        <a:spcBef>
          <a:spcPct val="0"/>
        </a:spcBef>
        <a:spcAft>
          <a:spcPct val="0"/>
        </a:spcAft>
        <a:buChar char="»"/>
        <a:defRPr sz="1200">
          <a:solidFill>
            <a:schemeClr val="tx2"/>
          </a:solidFill>
          <a:latin typeface="+mn-lt"/>
          <a:ea typeface="ＭＳ Ｐゴシック" pitchFamily="23" charset="-128"/>
          <a:cs typeface="+mn-cs"/>
        </a:defRPr>
      </a:lvl5pPr>
      <a:lvl6pPr marL="1014257" algn="l" rtl="0" fontAlgn="base">
        <a:lnSpc>
          <a:spcPct val="125000"/>
        </a:lnSpc>
        <a:spcBef>
          <a:spcPct val="0"/>
        </a:spcBef>
        <a:spcAft>
          <a:spcPct val="0"/>
        </a:spcAft>
        <a:defRPr sz="1200">
          <a:solidFill>
            <a:schemeClr val="tx2"/>
          </a:solidFill>
          <a:latin typeface="+mn-lt"/>
          <a:ea typeface="Arial" charset="0"/>
          <a:cs typeface="+mn-cs"/>
        </a:defRPr>
      </a:lvl6pPr>
      <a:lvl7pPr marL="1471387" algn="l" rtl="0" fontAlgn="base">
        <a:lnSpc>
          <a:spcPct val="125000"/>
        </a:lnSpc>
        <a:spcBef>
          <a:spcPct val="0"/>
        </a:spcBef>
        <a:spcAft>
          <a:spcPct val="0"/>
        </a:spcAft>
        <a:defRPr sz="1200">
          <a:solidFill>
            <a:schemeClr val="tx2"/>
          </a:solidFill>
          <a:latin typeface="+mn-lt"/>
          <a:ea typeface="Arial" charset="0"/>
          <a:cs typeface="+mn-cs"/>
        </a:defRPr>
      </a:lvl7pPr>
      <a:lvl8pPr marL="1928516" algn="l" rtl="0" fontAlgn="base">
        <a:lnSpc>
          <a:spcPct val="125000"/>
        </a:lnSpc>
        <a:spcBef>
          <a:spcPct val="0"/>
        </a:spcBef>
        <a:spcAft>
          <a:spcPct val="0"/>
        </a:spcAft>
        <a:defRPr sz="1200">
          <a:solidFill>
            <a:schemeClr val="tx2"/>
          </a:solidFill>
          <a:latin typeface="+mn-lt"/>
          <a:ea typeface="Arial" charset="0"/>
          <a:cs typeface="+mn-cs"/>
        </a:defRPr>
      </a:lvl8pPr>
      <a:lvl9pPr marL="2385647" algn="l" rtl="0" fontAlgn="base">
        <a:lnSpc>
          <a:spcPct val="125000"/>
        </a:lnSpc>
        <a:spcBef>
          <a:spcPct val="0"/>
        </a:spcBef>
        <a:spcAft>
          <a:spcPct val="0"/>
        </a:spcAft>
        <a:defRPr sz="1200">
          <a:solidFill>
            <a:schemeClr val="tx2"/>
          </a:solidFill>
          <a:latin typeface="+mn-lt"/>
          <a:ea typeface="Arial" charset="0"/>
          <a:cs typeface="+mn-cs"/>
        </a:defRPr>
      </a:lvl9pPr>
    </p:bodyStyle>
    <p:otherStyle>
      <a:defPPr>
        <a:defRPr lang="fr-FR"/>
      </a:defPPr>
      <a:lvl1pPr marL="0" algn="l" defTabSz="457130" rtl="0" eaLnBrk="1" latinLnBrk="0" hangingPunct="1">
        <a:defRPr sz="1800" kern="1200">
          <a:solidFill>
            <a:schemeClr val="tx1"/>
          </a:solidFill>
          <a:latin typeface="+mn-lt"/>
          <a:ea typeface="+mn-ea"/>
          <a:cs typeface="+mn-cs"/>
        </a:defRPr>
      </a:lvl1pPr>
      <a:lvl2pPr marL="457130" algn="l" defTabSz="457130" rtl="0" eaLnBrk="1" latinLnBrk="0" hangingPunct="1">
        <a:defRPr sz="1800" kern="1200">
          <a:solidFill>
            <a:schemeClr val="tx1"/>
          </a:solidFill>
          <a:latin typeface="+mn-lt"/>
          <a:ea typeface="+mn-ea"/>
          <a:cs typeface="+mn-cs"/>
        </a:defRPr>
      </a:lvl2pPr>
      <a:lvl3pPr marL="914259" algn="l" defTabSz="457130" rtl="0" eaLnBrk="1" latinLnBrk="0" hangingPunct="1">
        <a:defRPr sz="1800" kern="1200">
          <a:solidFill>
            <a:schemeClr val="tx1"/>
          </a:solidFill>
          <a:latin typeface="+mn-lt"/>
          <a:ea typeface="+mn-ea"/>
          <a:cs typeface="+mn-cs"/>
        </a:defRPr>
      </a:lvl3pPr>
      <a:lvl4pPr marL="1371390" algn="l" defTabSz="457130" rtl="0" eaLnBrk="1" latinLnBrk="0" hangingPunct="1">
        <a:defRPr sz="1800" kern="1200">
          <a:solidFill>
            <a:schemeClr val="tx1"/>
          </a:solidFill>
          <a:latin typeface="+mn-lt"/>
          <a:ea typeface="+mn-ea"/>
          <a:cs typeface="+mn-cs"/>
        </a:defRPr>
      </a:lvl4pPr>
      <a:lvl5pPr marL="1828519" algn="l" defTabSz="457130" rtl="0" eaLnBrk="1" latinLnBrk="0" hangingPunct="1">
        <a:defRPr sz="1800" kern="1200">
          <a:solidFill>
            <a:schemeClr val="tx1"/>
          </a:solidFill>
          <a:latin typeface="+mn-lt"/>
          <a:ea typeface="+mn-ea"/>
          <a:cs typeface="+mn-cs"/>
        </a:defRPr>
      </a:lvl5pPr>
      <a:lvl6pPr marL="2285649" algn="l" defTabSz="457130" rtl="0" eaLnBrk="1" latinLnBrk="0" hangingPunct="1">
        <a:defRPr sz="1800" kern="1200">
          <a:solidFill>
            <a:schemeClr val="tx1"/>
          </a:solidFill>
          <a:latin typeface="+mn-lt"/>
          <a:ea typeface="+mn-ea"/>
          <a:cs typeface="+mn-cs"/>
        </a:defRPr>
      </a:lvl6pPr>
      <a:lvl7pPr marL="2742780" algn="l" defTabSz="457130" rtl="0" eaLnBrk="1" latinLnBrk="0" hangingPunct="1">
        <a:defRPr sz="1800" kern="1200">
          <a:solidFill>
            <a:schemeClr val="tx1"/>
          </a:solidFill>
          <a:latin typeface="+mn-lt"/>
          <a:ea typeface="+mn-ea"/>
          <a:cs typeface="+mn-cs"/>
        </a:defRPr>
      </a:lvl7pPr>
      <a:lvl8pPr marL="3199908" algn="l" defTabSz="457130" rtl="0" eaLnBrk="1" latinLnBrk="0" hangingPunct="1">
        <a:defRPr sz="1800" kern="1200">
          <a:solidFill>
            <a:schemeClr val="tx1"/>
          </a:solidFill>
          <a:latin typeface="+mn-lt"/>
          <a:ea typeface="+mn-ea"/>
          <a:cs typeface="+mn-cs"/>
        </a:defRPr>
      </a:lvl8pPr>
      <a:lvl9pPr marL="3657039" algn="l" defTabSz="45713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5122" name="Picture 7"/>
          <p:cNvPicPr>
            <a:picLocks noChangeAspect="1" noChangeArrowheads="1"/>
          </p:cNvPicPr>
          <p:nvPr/>
        </p:nvPicPr>
        <p:blipFill>
          <a:blip r:embed="rId15">
            <a:extLst>
              <a:ext uri="{28A0092B-C50C-407E-A947-70E740481C1C}">
                <a14:useLocalDpi xmlns:a14="http://schemas.microsoft.com/office/drawing/2010/main" val="0"/>
              </a:ext>
            </a:extLst>
          </a:blip>
          <a:stretch>
            <a:fillRect/>
          </a:stretch>
        </p:blipFill>
        <p:spPr bwMode="auto">
          <a:xfrm>
            <a:off x="0" y="5778757"/>
            <a:ext cx="9144000" cy="1078991"/>
          </a:xfrm>
          <a:prstGeom prst="rect">
            <a:avLst/>
          </a:prstGeom>
          <a:noFill/>
          <a:ln w="9525">
            <a:noFill/>
            <a:miter lim="800000"/>
            <a:headEnd/>
            <a:tailEnd/>
          </a:ln>
        </p:spPr>
      </p:pic>
      <p:sp>
        <p:nvSpPr>
          <p:cNvPr id="5123" name="Rectangle 3"/>
          <p:cNvSpPr>
            <a:spLocks noGrp="1" noChangeArrowheads="1"/>
          </p:cNvSpPr>
          <p:nvPr>
            <p:ph type="title"/>
          </p:nvPr>
        </p:nvSpPr>
        <p:spPr bwMode="gray">
          <a:xfrm>
            <a:off x="1349375" y="350838"/>
            <a:ext cx="7540625" cy="11430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fr-FR" smtClean="0"/>
              <a:t>Cliquez pour modifier le style du titre</a:t>
            </a:r>
          </a:p>
        </p:txBody>
      </p:sp>
      <p:sp>
        <p:nvSpPr>
          <p:cNvPr id="11269" name="Rectangle 5"/>
          <p:cNvSpPr>
            <a:spLocks noGrp="1" noChangeArrowheads="1"/>
          </p:cNvSpPr>
          <p:nvPr>
            <p:ph type="dt" sz="half" idx="2"/>
          </p:nvPr>
        </p:nvSpPr>
        <p:spPr bwMode="white">
          <a:xfrm>
            <a:off x="6578603" y="6489700"/>
            <a:ext cx="2011363" cy="273050"/>
          </a:xfrm>
          <a:prstGeom prst="rect">
            <a:avLst/>
          </a:prstGeom>
          <a:noFill/>
          <a:ln>
            <a:noFill/>
          </a:ln>
          <a:effectLst/>
          <a:extLst/>
        </p:spPr>
        <p:txBody>
          <a:bodyPr vert="horz" wrap="square" lIns="0" tIns="0" rIns="0" bIns="0" numCol="1" anchor="ctr" anchorCtr="0" compatLnSpc="1">
            <a:prstTxWarp prst="textNoShape">
              <a:avLst/>
            </a:prstTxWarp>
          </a:bodyPr>
          <a:lstStyle>
            <a:lvl1pPr algn="r">
              <a:defRPr sz="1100">
                <a:solidFill>
                  <a:schemeClr val="bg1"/>
                </a:solidFill>
                <a:latin typeface="Arial" charset="0"/>
                <a:ea typeface="ＭＳ Ｐゴシック" charset="0"/>
                <a:cs typeface="+mn-cs"/>
              </a:defRPr>
            </a:lvl1pPr>
          </a:lstStyle>
          <a:p>
            <a:pPr>
              <a:defRPr/>
            </a:pPr>
            <a:endParaRPr lang="fr-FR">
              <a:solidFill>
                <a:srgbClr val="FFFFFF"/>
              </a:solidFill>
              <a:cs typeface="Arial"/>
            </a:endParaRPr>
          </a:p>
        </p:txBody>
      </p:sp>
      <p:sp>
        <p:nvSpPr>
          <p:cNvPr id="11270" name="Rectangle 6"/>
          <p:cNvSpPr>
            <a:spLocks noGrp="1" noChangeArrowheads="1"/>
          </p:cNvSpPr>
          <p:nvPr>
            <p:ph type="ftr" sz="quarter" idx="3"/>
          </p:nvPr>
        </p:nvSpPr>
        <p:spPr bwMode="white">
          <a:xfrm>
            <a:off x="1475657" y="6488113"/>
            <a:ext cx="5091832"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b="1">
                <a:solidFill>
                  <a:schemeClr val="bg1"/>
                </a:solidFill>
                <a:latin typeface="Arial" charset="0"/>
                <a:ea typeface="ＭＳ Ｐゴシック" charset="0"/>
                <a:cs typeface="+mn-cs"/>
              </a:defRPr>
            </a:lvl1pPr>
          </a:lstStyle>
          <a:p>
            <a:pPr>
              <a:defRPr/>
            </a:pPr>
            <a:r>
              <a:rPr lang="en-US" dirty="0" smtClean="0">
                <a:solidFill>
                  <a:srgbClr val="FFFFFF"/>
                </a:solidFill>
                <a:cs typeface="Arial"/>
              </a:rPr>
              <a:t>Automating the Formalization of Product Comparison Matrices</a:t>
            </a:r>
            <a:endParaRPr lang="fr-FR" dirty="0">
              <a:solidFill>
                <a:srgbClr val="FFFFFF"/>
              </a:solidFill>
              <a:cs typeface="Arial"/>
            </a:endParaRPr>
          </a:p>
        </p:txBody>
      </p:sp>
      <p:sp>
        <p:nvSpPr>
          <p:cNvPr id="11272" name="Rectangle 8"/>
          <p:cNvSpPr>
            <a:spLocks noGrp="1" noChangeArrowheads="1"/>
          </p:cNvSpPr>
          <p:nvPr>
            <p:ph type="sldNum" sz="quarter" idx="4"/>
          </p:nvPr>
        </p:nvSpPr>
        <p:spPr bwMode="white">
          <a:xfrm>
            <a:off x="8618538" y="6488113"/>
            <a:ext cx="525462"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a:solidFill>
                  <a:schemeClr val="bg1"/>
                </a:solidFill>
                <a:latin typeface="Arial" pitchFamily="34" charset="0"/>
                <a:ea typeface="ＭＳ Ｐゴシック" pitchFamily="34" charset="-128"/>
              </a:defRPr>
            </a:lvl1pPr>
          </a:lstStyle>
          <a:p>
            <a:pPr>
              <a:defRPr/>
            </a:pPr>
            <a:r>
              <a:rPr lang="fr-FR">
                <a:solidFill>
                  <a:srgbClr val="FFFFFF"/>
                </a:solidFill>
                <a:cs typeface="Arial"/>
              </a:rPr>
              <a:t>- </a:t>
            </a:r>
            <a:fld id="{8E9F12E1-2E0E-47E5-BCF6-58A4EEBCD6ED}" type="slidenum">
              <a:rPr lang="fr-FR">
                <a:solidFill>
                  <a:srgbClr val="FFFFFF"/>
                </a:solidFill>
                <a:cs typeface="Arial"/>
              </a:rPr>
              <a:pPr>
                <a:defRPr/>
              </a:pPr>
              <a:t>‹#›</a:t>
            </a:fld>
            <a:endParaRPr lang="fr-FR">
              <a:solidFill>
                <a:srgbClr val="FFFFFF"/>
              </a:solidFill>
              <a:cs typeface="Arial"/>
            </a:endParaRPr>
          </a:p>
        </p:txBody>
      </p:sp>
    </p:spTree>
  </p:cSld>
  <p:clrMap bg1="lt1" tx1="dk1" bg2="lt2" tx2="dk2" accent1="accent1" accent2="accent2" accent3="accent3" accent4="accent4" accent5="accent5" accent6="accent6" hlink="hlink" folHlink="folHlink"/>
  <p:sldLayoutIdLst>
    <p:sldLayoutId id="2147486142" r:id="rId1"/>
    <p:sldLayoutId id="2147486143" r:id="rId2"/>
    <p:sldLayoutId id="2147486144" r:id="rId3"/>
    <p:sldLayoutId id="2147486145" r:id="rId4"/>
    <p:sldLayoutId id="2147486146" r:id="rId5"/>
    <p:sldLayoutId id="2147486147" r:id="rId6"/>
    <p:sldLayoutId id="2147486148" r:id="rId7"/>
    <p:sldLayoutId id="2147486149" r:id="rId8"/>
    <p:sldLayoutId id="2147486150" r:id="rId9"/>
    <p:sldLayoutId id="2147486151" r:id="rId10"/>
    <p:sldLayoutId id="2147486152" r:id="rId11"/>
    <p:sldLayoutId id="2147486153" r:id="rId12"/>
    <p:sldLayoutId id="2147486154" r:id="rId13"/>
  </p:sldLayoutIdLst>
  <p:timing>
    <p:tnLst>
      <p:par>
        <p:cTn id="1" dur="indefinite" restart="never" nodeType="tmRoot"/>
      </p:par>
    </p:tnLst>
  </p:timing>
  <p:hf hdr="0" dt="0"/>
  <p:txStyles>
    <p:titleStyle>
      <a:lvl1pPr algn="l" rtl="0" eaLnBrk="0" fontAlgn="base" hangingPunct="0">
        <a:spcBef>
          <a:spcPct val="0"/>
        </a:spcBef>
        <a:spcAft>
          <a:spcPct val="0"/>
        </a:spcAft>
        <a:defRPr sz="2800" b="1">
          <a:solidFill>
            <a:schemeClr val="bg2"/>
          </a:solidFill>
          <a:latin typeface="+mj-lt"/>
          <a:ea typeface="+mj-ea"/>
          <a:cs typeface="+mj-cs"/>
        </a:defRPr>
      </a:lvl1pPr>
      <a:lvl2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2pPr>
      <a:lvl3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3pPr>
      <a:lvl4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4pPr>
      <a:lvl5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5pPr>
      <a:lvl6pPr marL="457130" algn="l" rtl="0" fontAlgn="base">
        <a:spcBef>
          <a:spcPct val="0"/>
        </a:spcBef>
        <a:spcAft>
          <a:spcPct val="0"/>
        </a:spcAft>
        <a:defRPr sz="2800" b="1">
          <a:solidFill>
            <a:schemeClr val="bg2"/>
          </a:solidFill>
          <a:latin typeface="Arial" charset="0"/>
          <a:ea typeface="ＭＳ Ｐゴシック" charset="0"/>
          <a:cs typeface="Arial" charset="0"/>
        </a:defRPr>
      </a:lvl6pPr>
      <a:lvl7pPr marL="914259" algn="l" rtl="0" fontAlgn="base">
        <a:spcBef>
          <a:spcPct val="0"/>
        </a:spcBef>
        <a:spcAft>
          <a:spcPct val="0"/>
        </a:spcAft>
        <a:defRPr sz="2800" b="1">
          <a:solidFill>
            <a:schemeClr val="bg2"/>
          </a:solidFill>
          <a:latin typeface="Arial" charset="0"/>
          <a:ea typeface="ＭＳ Ｐゴシック" charset="0"/>
          <a:cs typeface="Arial" charset="0"/>
        </a:defRPr>
      </a:lvl7pPr>
      <a:lvl8pPr marL="1371390" algn="l" rtl="0" fontAlgn="base">
        <a:spcBef>
          <a:spcPct val="0"/>
        </a:spcBef>
        <a:spcAft>
          <a:spcPct val="0"/>
        </a:spcAft>
        <a:defRPr sz="2800" b="1">
          <a:solidFill>
            <a:schemeClr val="bg2"/>
          </a:solidFill>
          <a:latin typeface="Arial" charset="0"/>
          <a:ea typeface="ＭＳ Ｐゴシック" charset="0"/>
          <a:cs typeface="Arial" charset="0"/>
        </a:defRPr>
      </a:lvl8pPr>
      <a:lvl9pPr marL="1828519" algn="l" rtl="0" fontAlgn="base">
        <a:spcBef>
          <a:spcPct val="0"/>
        </a:spcBef>
        <a:spcAft>
          <a:spcPct val="0"/>
        </a:spcAft>
        <a:defRPr sz="2800" b="1">
          <a:solidFill>
            <a:schemeClr val="bg2"/>
          </a:solidFill>
          <a:latin typeface="Arial" charset="0"/>
          <a:ea typeface="ＭＳ Ｐゴシック" charset="0"/>
          <a:cs typeface="Arial" charset="0"/>
        </a:defRPr>
      </a:lvl9pPr>
    </p:titleStyle>
    <p:bodyStyle>
      <a:lvl1pPr marL="342848" indent="-342848" algn="l" rtl="0" eaLnBrk="0" fontAlgn="base" hangingPunct="0">
        <a:lnSpc>
          <a:spcPct val="125000"/>
        </a:lnSpc>
        <a:spcBef>
          <a:spcPct val="0"/>
        </a:spcBef>
        <a:spcAft>
          <a:spcPct val="0"/>
        </a:spcAft>
        <a:buChar char="•"/>
        <a:defRPr sz="1600">
          <a:solidFill>
            <a:schemeClr val="tx2"/>
          </a:solidFill>
          <a:latin typeface="+mn-lt"/>
          <a:ea typeface="+mn-ea"/>
          <a:cs typeface="+mn-cs"/>
        </a:defRPr>
      </a:lvl1pPr>
      <a:lvl2pPr marL="220630" indent="-219041" algn="l" rtl="0" eaLnBrk="0" fontAlgn="base" hangingPunct="0">
        <a:lnSpc>
          <a:spcPct val="125000"/>
        </a:lnSpc>
        <a:spcBef>
          <a:spcPct val="0"/>
        </a:spcBef>
        <a:spcAft>
          <a:spcPct val="0"/>
        </a:spcAft>
        <a:buClr>
          <a:schemeClr val="bg2"/>
        </a:buClr>
        <a:buChar char="•"/>
        <a:defRPr sz="1600">
          <a:solidFill>
            <a:schemeClr val="tx2"/>
          </a:solidFill>
          <a:latin typeface="+mn-lt"/>
          <a:ea typeface="ＭＳ Ｐゴシック" pitchFamily="23" charset="-128"/>
          <a:cs typeface="+mn-cs"/>
        </a:defRPr>
      </a:lvl2pPr>
      <a:lvl3pPr marL="553954" indent="-126979" algn="l" rtl="0" eaLnBrk="0" fontAlgn="base" hangingPunct="0">
        <a:lnSpc>
          <a:spcPct val="125000"/>
        </a:lnSpc>
        <a:spcBef>
          <a:spcPct val="0"/>
        </a:spcBef>
        <a:spcAft>
          <a:spcPct val="0"/>
        </a:spcAft>
        <a:buFont typeface="Arial" charset="0"/>
        <a:buChar char="-"/>
        <a:defRPr sz="1600">
          <a:solidFill>
            <a:schemeClr val="tx2"/>
          </a:solidFill>
          <a:latin typeface="+mn-lt"/>
          <a:ea typeface="ＭＳ Ｐゴシック" pitchFamily="23" charset="-128"/>
          <a:cs typeface="+mn-cs"/>
        </a:defRPr>
      </a:lvl3pPr>
      <a:lvl4pPr marL="555540" indent="815849" algn="l" rtl="0" eaLnBrk="0" fontAlgn="base" hangingPunct="0">
        <a:lnSpc>
          <a:spcPct val="125000"/>
        </a:lnSpc>
        <a:spcBef>
          <a:spcPct val="0"/>
        </a:spcBef>
        <a:spcAft>
          <a:spcPct val="0"/>
        </a:spcAft>
        <a:buChar char="–"/>
        <a:defRPr sz="1400">
          <a:solidFill>
            <a:schemeClr val="tx2"/>
          </a:solidFill>
          <a:latin typeface="+mn-lt"/>
          <a:ea typeface="ＭＳ Ｐゴシック" pitchFamily="23" charset="-128"/>
          <a:cs typeface="+mn-cs"/>
        </a:defRPr>
      </a:lvl4pPr>
      <a:lvl5pPr marL="557127" indent="1271393" algn="l" rtl="0" eaLnBrk="0" fontAlgn="base" hangingPunct="0">
        <a:lnSpc>
          <a:spcPct val="125000"/>
        </a:lnSpc>
        <a:spcBef>
          <a:spcPct val="0"/>
        </a:spcBef>
        <a:spcAft>
          <a:spcPct val="0"/>
        </a:spcAft>
        <a:buChar char="»"/>
        <a:defRPr sz="1200">
          <a:solidFill>
            <a:schemeClr val="tx2"/>
          </a:solidFill>
          <a:latin typeface="+mn-lt"/>
          <a:ea typeface="ＭＳ Ｐゴシック" pitchFamily="23" charset="-128"/>
          <a:cs typeface="+mn-cs"/>
        </a:defRPr>
      </a:lvl5pPr>
      <a:lvl6pPr marL="1014257" algn="l" rtl="0" fontAlgn="base">
        <a:lnSpc>
          <a:spcPct val="125000"/>
        </a:lnSpc>
        <a:spcBef>
          <a:spcPct val="0"/>
        </a:spcBef>
        <a:spcAft>
          <a:spcPct val="0"/>
        </a:spcAft>
        <a:defRPr sz="1200">
          <a:solidFill>
            <a:schemeClr val="tx2"/>
          </a:solidFill>
          <a:latin typeface="+mn-lt"/>
          <a:ea typeface="Arial" charset="0"/>
          <a:cs typeface="+mn-cs"/>
        </a:defRPr>
      </a:lvl6pPr>
      <a:lvl7pPr marL="1471387" algn="l" rtl="0" fontAlgn="base">
        <a:lnSpc>
          <a:spcPct val="125000"/>
        </a:lnSpc>
        <a:spcBef>
          <a:spcPct val="0"/>
        </a:spcBef>
        <a:spcAft>
          <a:spcPct val="0"/>
        </a:spcAft>
        <a:defRPr sz="1200">
          <a:solidFill>
            <a:schemeClr val="tx2"/>
          </a:solidFill>
          <a:latin typeface="+mn-lt"/>
          <a:ea typeface="Arial" charset="0"/>
          <a:cs typeface="+mn-cs"/>
        </a:defRPr>
      </a:lvl7pPr>
      <a:lvl8pPr marL="1928516" algn="l" rtl="0" fontAlgn="base">
        <a:lnSpc>
          <a:spcPct val="125000"/>
        </a:lnSpc>
        <a:spcBef>
          <a:spcPct val="0"/>
        </a:spcBef>
        <a:spcAft>
          <a:spcPct val="0"/>
        </a:spcAft>
        <a:defRPr sz="1200">
          <a:solidFill>
            <a:schemeClr val="tx2"/>
          </a:solidFill>
          <a:latin typeface="+mn-lt"/>
          <a:ea typeface="Arial" charset="0"/>
          <a:cs typeface="+mn-cs"/>
        </a:defRPr>
      </a:lvl8pPr>
      <a:lvl9pPr marL="2385647" algn="l" rtl="0" fontAlgn="base">
        <a:lnSpc>
          <a:spcPct val="125000"/>
        </a:lnSpc>
        <a:spcBef>
          <a:spcPct val="0"/>
        </a:spcBef>
        <a:spcAft>
          <a:spcPct val="0"/>
        </a:spcAft>
        <a:defRPr sz="1200">
          <a:solidFill>
            <a:schemeClr val="tx2"/>
          </a:solidFill>
          <a:latin typeface="+mn-lt"/>
          <a:ea typeface="Arial" charset="0"/>
          <a:cs typeface="+mn-cs"/>
        </a:defRPr>
      </a:lvl9pPr>
    </p:bodyStyle>
    <p:otherStyle>
      <a:defPPr>
        <a:defRPr lang="fr-FR"/>
      </a:defPPr>
      <a:lvl1pPr marL="0" algn="l" defTabSz="457130" rtl="0" eaLnBrk="1" latinLnBrk="0" hangingPunct="1">
        <a:defRPr sz="1800" kern="1200">
          <a:solidFill>
            <a:schemeClr val="tx1"/>
          </a:solidFill>
          <a:latin typeface="+mn-lt"/>
          <a:ea typeface="+mn-ea"/>
          <a:cs typeface="+mn-cs"/>
        </a:defRPr>
      </a:lvl1pPr>
      <a:lvl2pPr marL="457130" algn="l" defTabSz="457130" rtl="0" eaLnBrk="1" latinLnBrk="0" hangingPunct="1">
        <a:defRPr sz="1800" kern="1200">
          <a:solidFill>
            <a:schemeClr val="tx1"/>
          </a:solidFill>
          <a:latin typeface="+mn-lt"/>
          <a:ea typeface="+mn-ea"/>
          <a:cs typeface="+mn-cs"/>
        </a:defRPr>
      </a:lvl2pPr>
      <a:lvl3pPr marL="914259" algn="l" defTabSz="457130" rtl="0" eaLnBrk="1" latinLnBrk="0" hangingPunct="1">
        <a:defRPr sz="1800" kern="1200">
          <a:solidFill>
            <a:schemeClr val="tx1"/>
          </a:solidFill>
          <a:latin typeface="+mn-lt"/>
          <a:ea typeface="+mn-ea"/>
          <a:cs typeface="+mn-cs"/>
        </a:defRPr>
      </a:lvl3pPr>
      <a:lvl4pPr marL="1371390" algn="l" defTabSz="457130" rtl="0" eaLnBrk="1" latinLnBrk="0" hangingPunct="1">
        <a:defRPr sz="1800" kern="1200">
          <a:solidFill>
            <a:schemeClr val="tx1"/>
          </a:solidFill>
          <a:latin typeface="+mn-lt"/>
          <a:ea typeface="+mn-ea"/>
          <a:cs typeface="+mn-cs"/>
        </a:defRPr>
      </a:lvl4pPr>
      <a:lvl5pPr marL="1828519" algn="l" defTabSz="457130" rtl="0" eaLnBrk="1" latinLnBrk="0" hangingPunct="1">
        <a:defRPr sz="1800" kern="1200">
          <a:solidFill>
            <a:schemeClr val="tx1"/>
          </a:solidFill>
          <a:latin typeface="+mn-lt"/>
          <a:ea typeface="+mn-ea"/>
          <a:cs typeface="+mn-cs"/>
        </a:defRPr>
      </a:lvl5pPr>
      <a:lvl6pPr marL="2285649" algn="l" defTabSz="457130" rtl="0" eaLnBrk="1" latinLnBrk="0" hangingPunct="1">
        <a:defRPr sz="1800" kern="1200">
          <a:solidFill>
            <a:schemeClr val="tx1"/>
          </a:solidFill>
          <a:latin typeface="+mn-lt"/>
          <a:ea typeface="+mn-ea"/>
          <a:cs typeface="+mn-cs"/>
        </a:defRPr>
      </a:lvl6pPr>
      <a:lvl7pPr marL="2742780" algn="l" defTabSz="457130" rtl="0" eaLnBrk="1" latinLnBrk="0" hangingPunct="1">
        <a:defRPr sz="1800" kern="1200">
          <a:solidFill>
            <a:schemeClr val="tx1"/>
          </a:solidFill>
          <a:latin typeface="+mn-lt"/>
          <a:ea typeface="+mn-ea"/>
          <a:cs typeface="+mn-cs"/>
        </a:defRPr>
      </a:lvl7pPr>
      <a:lvl8pPr marL="3199908" algn="l" defTabSz="457130" rtl="0" eaLnBrk="1" latinLnBrk="0" hangingPunct="1">
        <a:defRPr sz="1800" kern="1200">
          <a:solidFill>
            <a:schemeClr val="tx1"/>
          </a:solidFill>
          <a:latin typeface="+mn-lt"/>
          <a:ea typeface="+mn-ea"/>
          <a:cs typeface="+mn-cs"/>
        </a:defRPr>
      </a:lvl8pPr>
      <a:lvl9pPr marL="3657039" algn="l" defTabSz="45713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5122" name="Picture 7"/>
          <p:cNvPicPr>
            <a:picLocks noChangeAspect="1" noChangeArrowheads="1"/>
          </p:cNvPicPr>
          <p:nvPr/>
        </p:nvPicPr>
        <p:blipFill>
          <a:blip r:embed="rId15">
            <a:extLst>
              <a:ext uri="{28A0092B-C50C-407E-A947-70E740481C1C}">
                <a14:useLocalDpi xmlns:a14="http://schemas.microsoft.com/office/drawing/2010/main" val="0"/>
              </a:ext>
            </a:extLst>
          </a:blip>
          <a:stretch>
            <a:fillRect/>
          </a:stretch>
        </p:blipFill>
        <p:spPr bwMode="auto">
          <a:xfrm>
            <a:off x="0" y="5778757"/>
            <a:ext cx="9144000" cy="1078991"/>
          </a:xfrm>
          <a:prstGeom prst="rect">
            <a:avLst/>
          </a:prstGeom>
          <a:noFill/>
          <a:ln w="9525">
            <a:noFill/>
            <a:miter lim="800000"/>
            <a:headEnd/>
            <a:tailEnd/>
          </a:ln>
        </p:spPr>
      </p:pic>
      <p:sp>
        <p:nvSpPr>
          <p:cNvPr id="5123" name="Rectangle 3"/>
          <p:cNvSpPr>
            <a:spLocks noGrp="1" noChangeArrowheads="1"/>
          </p:cNvSpPr>
          <p:nvPr>
            <p:ph type="title"/>
          </p:nvPr>
        </p:nvSpPr>
        <p:spPr bwMode="gray">
          <a:xfrm>
            <a:off x="1349375" y="350838"/>
            <a:ext cx="7540625" cy="11430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fr-FR" smtClean="0"/>
              <a:t>Cliquez pour modifier le style du titre</a:t>
            </a:r>
          </a:p>
        </p:txBody>
      </p:sp>
      <p:sp>
        <p:nvSpPr>
          <p:cNvPr id="11269" name="Rectangle 5"/>
          <p:cNvSpPr>
            <a:spLocks noGrp="1" noChangeArrowheads="1"/>
          </p:cNvSpPr>
          <p:nvPr>
            <p:ph type="dt" sz="half" idx="2"/>
          </p:nvPr>
        </p:nvSpPr>
        <p:spPr bwMode="white">
          <a:xfrm>
            <a:off x="6578603" y="6489700"/>
            <a:ext cx="2011363" cy="273050"/>
          </a:xfrm>
          <a:prstGeom prst="rect">
            <a:avLst/>
          </a:prstGeom>
          <a:noFill/>
          <a:ln>
            <a:noFill/>
          </a:ln>
          <a:effectLst/>
          <a:extLst/>
        </p:spPr>
        <p:txBody>
          <a:bodyPr vert="horz" wrap="square" lIns="0" tIns="0" rIns="0" bIns="0" numCol="1" anchor="ctr" anchorCtr="0" compatLnSpc="1">
            <a:prstTxWarp prst="textNoShape">
              <a:avLst/>
            </a:prstTxWarp>
          </a:bodyPr>
          <a:lstStyle>
            <a:lvl1pPr algn="r">
              <a:defRPr sz="1100">
                <a:solidFill>
                  <a:schemeClr val="bg1"/>
                </a:solidFill>
                <a:latin typeface="Arial" charset="0"/>
                <a:ea typeface="ＭＳ Ｐゴシック" charset="0"/>
                <a:cs typeface="+mn-cs"/>
              </a:defRPr>
            </a:lvl1pPr>
          </a:lstStyle>
          <a:p>
            <a:pPr>
              <a:defRPr/>
            </a:pPr>
            <a:endParaRPr lang="fr-FR">
              <a:solidFill>
                <a:srgbClr val="FFFFFF"/>
              </a:solidFill>
              <a:cs typeface="Arial"/>
            </a:endParaRPr>
          </a:p>
        </p:txBody>
      </p:sp>
      <p:sp>
        <p:nvSpPr>
          <p:cNvPr id="11270" name="Rectangle 6"/>
          <p:cNvSpPr>
            <a:spLocks noGrp="1" noChangeArrowheads="1"/>
          </p:cNvSpPr>
          <p:nvPr>
            <p:ph type="ftr" sz="quarter" idx="3"/>
          </p:nvPr>
        </p:nvSpPr>
        <p:spPr bwMode="white">
          <a:xfrm>
            <a:off x="1475657" y="6488113"/>
            <a:ext cx="5091832"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b="1">
                <a:solidFill>
                  <a:schemeClr val="bg1"/>
                </a:solidFill>
                <a:latin typeface="Arial" charset="0"/>
                <a:ea typeface="ＭＳ Ｐゴシック" charset="0"/>
                <a:cs typeface="+mn-cs"/>
              </a:defRPr>
            </a:lvl1pPr>
          </a:lstStyle>
          <a:p>
            <a:pPr>
              <a:defRPr/>
            </a:pPr>
            <a:r>
              <a:rPr lang="en-US" dirty="0" smtClean="0">
                <a:solidFill>
                  <a:srgbClr val="FFFFFF"/>
                </a:solidFill>
                <a:cs typeface="Arial"/>
              </a:rPr>
              <a:t>Automating the Formalization of Product Comparison Matrices</a:t>
            </a:r>
            <a:endParaRPr lang="fr-FR" dirty="0">
              <a:solidFill>
                <a:srgbClr val="FFFFFF"/>
              </a:solidFill>
              <a:cs typeface="Arial"/>
            </a:endParaRPr>
          </a:p>
        </p:txBody>
      </p:sp>
      <p:sp>
        <p:nvSpPr>
          <p:cNvPr id="11272" name="Rectangle 8"/>
          <p:cNvSpPr>
            <a:spLocks noGrp="1" noChangeArrowheads="1"/>
          </p:cNvSpPr>
          <p:nvPr>
            <p:ph type="sldNum" sz="quarter" idx="4"/>
          </p:nvPr>
        </p:nvSpPr>
        <p:spPr bwMode="white">
          <a:xfrm>
            <a:off x="8618538" y="6488113"/>
            <a:ext cx="525462"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a:solidFill>
                  <a:schemeClr val="bg1"/>
                </a:solidFill>
                <a:latin typeface="Arial" pitchFamily="34" charset="0"/>
                <a:ea typeface="ＭＳ Ｐゴシック" pitchFamily="34" charset="-128"/>
              </a:defRPr>
            </a:lvl1pPr>
          </a:lstStyle>
          <a:p>
            <a:pPr>
              <a:defRPr/>
            </a:pPr>
            <a:r>
              <a:rPr lang="fr-FR">
                <a:solidFill>
                  <a:srgbClr val="FFFFFF"/>
                </a:solidFill>
                <a:cs typeface="Arial"/>
              </a:rPr>
              <a:t>- </a:t>
            </a:r>
            <a:fld id="{8E9F12E1-2E0E-47E5-BCF6-58A4EEBCD6ED}" type="slidenum">
              <a:rPr lang="fr-FR">
                <a:solidFill>
                  <a:srgbClr val="FFFFFF"/>
                </a:solidFill>
                <a:cs typeface="Arial"/>
              </a:rPr>
              <a:pPr>
                <a:defRPr/>
              </a:pPr>
              <a:t>‹#›</a:t>
            </a:fld>
            <a:endParaRPr lang="fr-FR">
              <a:solidFill>
                <a:srgbClr val="FFFFFF"/>
              </a:solidFill>
              <a:cs typeface="Arial"/>
            </a:endParaRPr>
          </a:p>
        </p:txBody>
      </p:sp>
    </p:spTree>
  </p:cSld>
  <p:clrMap bg1="lt1" tx1="dk1" bg2="lt2" tx2="dk2" accent1="accent1" accent2="accent2" accent3="accent3" accent4="accent4" accent5="accent5" accent6="accent6" hlink="hlink" folHlink="folHlink"/>
  <p:sldLayoutIdLst>
    <p:sldLayoutId id="2147486157" r:id="rId1"/>
    <p:sldLayoutId id="2147486158" r:id="rId2"/>
    <p:sldLayoutId id="2147486159" r:id="rId3"/>
    <p:sldLayoutId id="2147486160" r:id="rId4"/>
    <p:sldLayoutId id="2147486161" r:id="rId5"/>
    <p:sldLayoutId id="2147486162" r:id="rId6"/>
    <p:sldLayoutId id="2147486163" r:id="rId7"/>
    <p:sldLayoutId id="2147486164" r:id="rId8"/>
    <p:sldLayoutId id="2147486165" r:id="rId9"/>
    <p:sldLayoutId id="2147486166" r:id="rId10"/>
    <p:sldLayoutId id="2147486167" r:id="rId11"/>
    <p:sldLayoutId id="2147486168" r:id="rId12"/>
    <p:sldLayoutId id="2147486169" r:id="rId13"/>
  </p:sldLayoutIdLst>
  <p:timing>
    <p:tnLst>
      <p:par>
        <p:cTn id="1" dur="indefinite" restart="never" nodeType="tmRoot"/>
      </p:par>
    </p:tnLst>
  </p:timing>
  <p:hf hdr="0" dt="0"/>
  <p:txStyles>
    <p:titleStyle>
      <a:lvl1pPr algn="l" rtl="0" eaLnBrk="0" fontAlgn="base" hangingPunct="0">
        <a:spcBef>
          <a:spcPct val="0"/>
        </a:spcBef>
        <a:spcAft>
          <a:spcPct val="0"/>
        </a:spcAft>
        <a:defRPr sz="2800" b="1">
          <a:solidFill>
            <a:schemeClr val="bg2"/>
          </a:solidFill>
          <a:latin typeface="+mj-lt"/>
          <a:ea typeface="+mj-ea"/>
          <a:cs typeface="+mj-cs"/>
        </a:defRPr>
      </a:lvl1pPr>
      <a:lvl2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2pPr>
      <a:lvl3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3pPr>
      <a:lvl4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4pPr>
      <a:lvl5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5pPr>
      <a:lvl6pPr marL="457130" algn="l" rtl="0" fontAlgn="base">
        <a:spcBef>
          <a:spcPct val="0"/>
        </a:spcBef>
        <a:spcAft>
          <a:spcPct val="0"/>
        </a:spcAft>
        <a:defRPr sz="2800" b="1">
          <a:solidFill>
            <a:schemeClr val="bg2"/>
          </a:solidFill>
          <a:latin typeface="Arial" charset="0"/>
          <a:ea typeface="ＭＳ Ｐゴシック" charset="0"/>
          <a:cs typeface="Arial" charset="0"/>
        </a:defRPr>
      </a:lvl6pPr>
      <a:lvl7pPr marL="914259" algn="l" rtl="0" fontAlgn="base">
        <a:spcBef>
          <a:spcPct val="0"/>
        </a:spcBef>
        <a:spcAft>
          <a:spcPct val="0"/>
        </a:spcAft>
        <a:defRPr sz="2800" b="1">
          <a:solidFill>
            <a:schemeClr val="bg2"/>
          </a:solidFill>
          <a:latin typeface="Arial" charset="0"/>
          <a:ea typeface="ＭＳ Ｐゴシック" charset="0"/>
          <a:cs typeface="Arial" charset="0"/>
        </a:defRPr>
      </a:lvl7pPr>
      <a:lvl8pPr marL="1371390" algn="l" rtl="0" fontAlgn="base">
        <a:spcBef>
          <a:spcPct val="0"/>
        </a:spcBef>
        <a:spcAft>
          <a:spcPct val="0"/>
        </a:spcAft>
        <a:defRPr sz="2800" b="1">
          <a:solidFill>
            <a:schemeClr val="bg2"/>
          </a:solidFill>
          <a:latin typeface="Arial" charset="0"/>
          <a:ea typeface="ＭＳ Ｐゴシック" charset="0"/>
          <a:cs typeface="Arial" charset="0"/>
        </a:defRPr>
      </a:lvl8pPr>
      <a:lvl9pPr marL="1828519" algn="l" rtl="0" fontAlgn="base">
        <a:spcBef>
          <a:spcPct val="0"/>
        </a:spcBef>
        <a:spcAft>
          <a:spcPct val="0"/>
        </a:spcAft>
        <a:defRPr sz="2800" b="1">
          <a:solidFill>
            <a:schemeClr val="bg2"/>
          </a:solidFill>
          <a:latin typeface="Arial" charset="0"/>
          <a:ea typeface="ＭＳ Ｐゴシック" charset="0"/>
          <a:cs typeface="Arial" charset="0"/>
        </a:defRPr>
      </a:lvl9pPr>
    </p:titleStyle>
    <p:bodyStyle>
      <a:lvl1pPr marL="342848" indent="-342848" algn="l" rtl="0" eaLnBrk="0" fontAlgn="base" hangingPunct="0">
        <a:lnSpc>
          <a:spcPct val="125000"/>
        </a:lnSpc>
        <a:spcBef>
          <a:spcPct val="0"/>
        </a:spcBef>
        <a:spcAft>
          <a:spcPct val="0"/>
        </a:spcAft>
        <a:buChar char="•"/>
        <a:defRPr sz="1600">
          <a:solidFill>
            <a:schemeClr val="tx2"/>
          </a:solidFill>
          <a:latin typeface="+mn-lt"/>
          <a:ea typeface="+mn-ea"/>
          <a:cs typeface="+mn-cs"/>
        </a:defRPr>
      </a:lvl1pPr>
      <a:lvl2pPr marL="220630" indent="-219041" algn="l" rtl="0" eaLnBrk="0" fontAlgn="base" hangingPunct="0">
        <a:lnSpc>
          <a:spcPct val="125000"/>
        </a:lnSpc>
        <a:spcBef>
          <a:spcPct val="0"/>
        </a:spcBef>
        <a:spcAft>
          <a:spcPct val="0"/>
        </a:spcAft>
        <a:buClr>
          <a:schemeClr val="bg2"/>
        </a:buClr>
        <a:buChar char="•"/>
        <a:defRPr sz="1600">
          <a:solidFill>
            <a:schemeClr val="tx2"/>
          </a:solidFill>
          <a:latin typeface="+mn-lt"/>
          <a:ea typeface="ＭＳ Ｐゴシック" pitchFamily="23" charset="-128"/>
          <a:cs typeface="+mn-cs"/>
        </a:defRPr>
      </a:lvl2pPr>
      <a:lvl3pPr marL="553954" indent="-126979" algn="l" rtl="0" eaLnBrk="0" fontAlgn="base" hangingPunct="0">
        <a:lnSpc>
          <a:spcPct val="125000"/>
        </a:lnSpc>
        <a:spcBef>
          <a:spcPct val="0"/>
        </a:spcBef>
        <a:spcAft>
          <a:spcPct val="0"/>
        </a:spcAft>
        <a:buFont typeface="Arial" charset="0"/>
        <a:buChar char="-"/>
        <a:defRPr sz="1600">
          <a:solidFill>
            <a:schemeClr val="tx2"/>
          </a:solidFill>
          <a:latin typeface="+mn-lt"/>
          <a:ea typeface="ＭＳ Ｐゴシック" pitchFamily="23" charset="-128"/>
          <a:cs typeface="+mn-cs"/>
        </a:defRPr>
      </a:lvl3pPr>
      <a:lvl4pPr marL="555540" indent="815849" algn="l" rtl="0" eaLnBrk="0" fontAlgn="base" hangingPunct="0">
        <a:lnSpc>
          <a:spcPct val="125000"/>
        </a:lnSpc>
        <a:spcBef>
          <a:spcPct val="0"/>
        </a:spcBef>
        <a:spcAft>
          <a:spcPct val="0"/>
        </a:spcAft>
        <a:buChar char="–"/>
        <a:defRPr sz="1400">
          <a:solidFill>
            <a:schemeClr val="tx2"/>
          </a:solidFill>
          <a:latin typeface="+mn-lt"/>
          <a:ea typeface="ＭＳ Ｐゴシック" pitchFamily="23" charset="-128"/>
          <a:cs typeface="+mn-cs"/>
        </a:defRPr>
      </a:lvl4pPr>
      <a:lvl5pPr marL="557127" indent="1271393" algn="l" rtl="0" eaLnBrk="0" fontAlgn="base" hangingPunct="0">
        <a:lnSpc>
          <a:spcPct val="125000"/>
        </a:lnSpc>
        <a:spcBef>
          <a:spcPct val="0"/>
        </a:spcBef>
        <a:spcAft>
          <a:spcPct val="0"/>
        </a:spcAft>
        <a:buChar char="»"/>
        <a:defRPr sz="1200">
          <a:solidFill>
            <a:schemeClr val="tx2"/>
          </a:solidFill>
          <a:latin typeface="+mn-lt"/>
          <a:ea typeface="ＭＳ Ｐゴシック" pitchFamily="23" charset="-128"/>
          <a:cs typeface="+mn-cs"/>
        </a:defRPr>
      </a:lvl5pPr>
      <a:lvl6pPr marL="1014257" algn="l" rtl="0" fontAlgn="base">
        <a:lnSpc>
          <a:spcPct val="125000"/>
        </a:lnSpc>
        <a:spcBef>
          <a:spcPct val="0"/>
        </a:spcBef>
        <a:spcAft>
          <a:spcPct val="0"/>
        </a:spcAft>
        <a:defRPr sz="1200">
          <a:solidFill>
            <a:schemeClr val="tx2"/>
          </a:solidFill>
          <a:latin typeface="+mn-lt"/>
          <a:ea typeface="Arial" charset="0"/>
          <a:cs typeface="+mn-cs"/>
        </a:defRPr>
      </a:lvl6pPr>
      <a:lvl7pPr marL="1471387" algn="l" rtl="0" fontAlgn="base">
        <a:lnSpc>
          <a:spcPct val="125000"/>
        </a:lnSpc>
        <a:spcBef>
          <a:spcPct val="0"/>
        </a:spcBef>
        <a:spcAft>
          <a:spcPct val="0"/>
        </a:spcAft>
        <a:defRPr sz="1200">
          <a:solidFill>
            <a:schemeClr val="tx2"/>
          </a:solidFill>
          <a:latin typeface="+mn-lt"/>
          <a:ea typeface="Arial" charset="0"/>
          <a:cs typeface="+mn-cs"/>
        </a:defRPr>
      </a:lvl7pPr>
      <a:lvl8pPr marL="1928516" algn="l" rtl="0" fontAlgn="base">
        <a:lnSpc>
          <a:spcPct val="125000"/>
        </a:lnSpc>
        <a:spcBef>
          <a:spcPct val="0"/>
        </a:spcBef>
        <a:spcAft>
          <a:spcPct val="0"/>
        </a:spcAft>
        <a:defRPr sz="1200">
          <a:solidFill>
            <a:schemeClr val="tx2"/>
          </a:solidFill>
          <a:latin typeface="+mn-lt"/>
          <a:ea typeface="Arial" charset="0"/>
          <a:cs typeface="+mn-cs"/>
        </a:defRPr>
      </a:lvl8pPr>
      <a:lvl9pPr marL="2385647" algn="l" rtl="0" fontAlgn="base">
        <a:lnSpc>
          <a:spcPct val="125000"/>
        </a:lnSpc>
        <a:spcBef>
          <a:spcPct val="0"/>
        </a:spcBef>
        <a:spcAft>
          <a:spcPct val="0"/>
        </a:spcAft>
        <a:defRPr sz="1200">
          <a:solidFill>
            <a:schemeClr val="tx2"/>
          </a:solidFill>
          <a:latin typeface="+mn-lt"/>
          <a:ea typeface="Arial" charset="0"/>
          <a:cs typeface="+mn-cs"/>
        </a:defRPr>
      </a:lvl9pPr>
    </p:bodyStyle>
    <p:otherStyle>
      <a:defPPr>
        <a:defRPr lang="fr-FR"/>
      </a:defPPr>
      <a:lvl1pPr marL="0" algn="l" defTabSz="457130" rtl="0" eaLnBrk="1" latinLnBrk="0" hangingPunct="1">
        <a:defRPr sz="1800" kern="1200">
          <a:solidFill>
            <a:schemeClr val="tx1"/>
          </a:solidFill>
          <a:latin typeface="+mn-lt"/>
          <a:ea typeface="+mn-ea"/>
          <a:cs typeface="+mn-cs"/>
        </a:defRPr>
      </a:lvl1pPr>
      <a:lvl2pPr marL="457130" algn="l" defTabSz="457130" rtl="0" eaLnBrk="1" latinLnBrk="0" hangingPunct="1">
        <a:defRPr sz="1800" kern="1200">
          <a:solidFill>
            <a:schemeClr val="tx1"/>
          </a:solidFill>
          <a:latin typeface="+mn-lt"/>
          <a:ea typeface="+mn-ea"/>
          <a:cs typeface="+mn-cs"/>
        </a:defRPr>
      </a:lvl2pPr>
      <a:lvl3pPr marL="914259" algn="l" defTabSz="457130" rtl="0" eaLnBrk="1" latinLnBrk="0" hangingPunct="1">
        <a:defRPr sz="1800" kern="1200">
          <a:solidFill>
            <a:schemeClr val="tx1"/>
          </a:solidFill>
          <a:latin typeface="+mn-lt"/>
          <a:ea typeface="+mn-ea"/>
          <a:cs typeface="+mn-cs"/>
        </a:defRPr>
      </a:lvl3pPr>
      <a:lvl4pPr marL="1371390" algn="l" defTabSz="457130" rtl="0" eaLnBrk="1" latinLnBrk="0" hangingPunct="1">
        <a:defRPr sz="1800" kern="1200">
          <a:solidFill>
            <a:schemeClr val="tx1"/>
          </a:solidFill>
          <a:latin typeface="+mn-lt"/>
          <a:ea typeface="+mn-ea"/>
          <a:cs typeface="+mn-cs"/>
        </a:defRPr>
      </a:lvl4pPr>
      <a:lvl5pPr marL="1828519" algn="l" defTabSz="457130" rtl="0" eaLnBrk="1" latinLnBrk="0" hangingPunct="1">
        <a:defRPr sz="1800" kern="1200">
          <a:solidFill>
            <a:schemeClr val="tx1"/>
          </a:solidFill>
          <a:latin typeface="+mn-lt"/>
          <a:ea typeface="+mn-ea"/>
          <a:cs typeface="+mn-cs"/>
        </a:defRPr>
      </a:lvl5pPr>
      <a:lvl6pPr marL="2285649" algn="l" defTabSz="457130" rtl="0" eaLnBrk="1" latinLnBrk="0" hangingPunct="1">
        <a:defRPr sz="1800" kern="1200">
          <a:solidFill>
            <a:schemeClr val="tx1"/>
          </a:solidFill>
          <a:latin typeface="+mn-lt"/>
          <a:ea typeface="+mn-ea"/>
          <a:cs typeface="+mn-cs"/>
        </a:defRPr>
      </a:lvl6pPr>
      <a:lvl7pPr marL="2742780" algn="l" defTabSz="457130" rtl="0" eaLnBrk="1" latinLnBrk="0" hangingPunct="1">
        <a:defRPr sz="1800" kern="1200">
          <a:solidFill>
            <a:schemeClr val="tx1"/>
          </a:solidFill>
          <a:latin typeface="+mn-lt"/>
          <a:ea typeface="+mn-ea"/>
          <a:cs typeface="+mn-cs"/>
        </a:defRPr>
      </a:lvl7pPr>
      <a:lvl8pPr marL="3199908" algn="l" defTabSz="457130" rtl="0" eaLnBrk="1" latinLnBrk="0" hangingPunct="1">
        <a:defRPr sz="1800" kern="1200">
          <a:solidFill>
            <a:schemeClr val="tx1"/>
          </a:solidFill>
          <a:latin typeface="+mn-lt"/>
          <a:ea typeface="+mn-ea"/>
          <a:cs typeface="+mn-cs"/>
        </a:defRPr>
      </a:lvl8pPr>
      <a:lvl9pPr marL="3657039" algn="l" defTabSz="45713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050" name="Picture 2" descr="bandeau_texte_rouge"/>
          <p:cNvPicPr>
            <a:picLocks noChangeAspect="1" noChangeArrowheads="1"/>
          </p:cNvPicPr>
          <p:nvPr/>
        </p:nvPicPr>
        <p:blipFill>
          <a:blip r:embed="rId13" cstate="screen"/>
          <a:srcRect/>
          <a:stretch>
            <a:fillRect/>
          </a:stretch>
        </p:blipFill>
        <p:spPr bwMode="auto">
          <a:xfrm>
            <a:off x="0" y="5778500"/>
            <a:ext cx="9144000" cy="1079500"/>
          </a:xfrm>
          <a:prstGeom prst="rect">
            <a:avLst/>
          </a:prstGeom>
          <a:noFill/>
          <a:ln w="9525">
            <a:noFill/>
            <a:miter lim="800000"/>
            <a:headEnd/>
            <a:tailEnd/>
          </a:ln>
        </p:spPr>
      </p:pic>
      <p:sp>
        <p:nvSpPr>
          <p:cNvPr id="2051" name="Rectangle 3"/>
          <p:cNvSpPr>
            <a:spLocks noGrp="1" noChangeArrowheads="1"/>
          </p:cNvSpPr>
          <p:nvPr>
            <p:ph type="title"/>
          </p:nvPr>
        </p:nvSpPr>
        <p:spPr bwMode="gray">
          <a:xfrm>
            <a:off x="1349375" y="474663"/>
            <a:ext cx="7540625" cy="11430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fr-FR" smtClean="0"/>
              <a:t>Cliquez pour modifier le style du titre</a:t>
            </a:r>
          </a:p>
        </p:txBody>
      </p:sp>
      <p:sp>
        <p:nvSpPr>
          <p:cNvPr id="155653" name="Rectangle 5"/>
          <p:cNvSpPr>
            <a:spLocks noGrp="1" noChangeArrowheads="1"/>
          </p:cNvSpPr>
          <p:nvPr>
            <p:ph type="dt" sz="half" idx="2"/>
          </p:nvPr>
        </p:nvSpPr>
        <p:spPr bwMode="white">
          <a:xfrm>
            <a:off x="6578603" y="6489700"/>
            <a:ext cx="2011363" cy="273050"/>
          </a:xfrm>
          <a:prstGeom prst="rect">
            <a:avLst/>
          </a:prstGeom>
          <a:noFill/>
          <a:ln>
            <a:noFill/>
          </a:ln>
          <a:effectLst/>
          <a:extLst/>
        </p:spPr>
        <p:txBody>
          <a:bodyPr vert="horz" wrap="square" lIns="0" tIns="0" rIns="0" bIns="0" numCol="1" anchor="ctr" anchorCtr="0" compatLnSpc="1">
            <a:prstTxWarp prst="textNoShape">
              <a:avLst/>
            </a:prstTxWarp>
          </a:bodyPr>
          <a:lstStyle>
            <a:lvl1pPr algn="r">
              <a:defRPr sz="1100">
                <a:solidFill>
                  <a:schemeClr val="bg1"/>
                </a:solidFill>
                <a:latin typeface="Arial" charset="0"/>
                <a:ea typeface="ＭＳ Ｐゴシック" charset="0"/>
                <a:cs typeface="+mn-cs"/>
              </a:defRPr>
            </a:lvl1pPr>
          </a:lstStyle>
          <a:p>
            <a:pPr>
              <a:defRPr/>
            </a:pPr>
            <a:endParaRPr lang="fr-FR"/>
          </a:p>
        </p:txBody>
      </p:sp>
      <p:sp>
        <p:nvSpPr>
          <p:cNvPr id="155654" name="Rectangle 6"/>
          <p:cNvSpPr>
            <a:spLocks noGrp="1" noChangeArrowheads="1"/>
          </p:cNvSpPr>
          <p:nvPr>
            <p:ph type="ftr" sz="quarter" idx="3"/>
          </p:nvPr>
        </p:nvSpPr>
        <p:spPr bwMode="white">
          <a:xfrm>
            <a:off x="1349376" y="6488113"/>
            <a:ext cx="5218113"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b="1">
                <a:solidFill>
                  <a:schemeClr val="bg1"/>
                </a:solidFill>
                <a:latin typeface="Arial" charset="0"/>
                <a:ea typeface="ＭＳ Ｐゴシック" charset="0"/>
                <a:cs typeface="+mn-cs"/>
              </a:defRPr>
            </a:lvl1pPr>
          </a:lstStyle>
          <a:p>
            <a:pPr>
              <a:defRPr/>
            </a:pPr>
            <a:r>
              <a:rPr lang="en-US" smtClean="0"/>
              <a:t>Automating the Formalization of Product Comparison Matrices</a:t>
            </a:r>
            <a:endParaRPr lang="fr-FR"/>
          </a:p>
        </p:txBody>
      </p:sp>
      <p:sp>
        <p:nvSpPr>
          <p:cNvPr id="155656" name="Rectangle 8"/>
          <p:cNvSpPr>
            <a:spLocks noGrp="1" noChangeArrowheads="1"/>
          </p:cNvSpPr>
          <p:nvPr>
            <p:ph type="sldNum" sz="quarter" idx="4"/>
          </p:nvPr>
        </p:nvSpPr>
        <p:spPr bwMode="white">
          <a:xfrm>
            <a:off x="8618538" y="6488113"/>
            <a:ext cx="525462"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a:solidFill>
                  <a:schemeClr val="bg1"/>
                </a:solidFill>
                <a:latin typeface="Arial" pitchFamily="34" charset="0"/>
                <a:ea typeface="ＭＳ Ｐゴシック" pitchFamily="34" charset="-128"/>
              </a:defRPr>
            </a:lvl1pPr>
          </a:lstStyle>
          <a:p>
            <a:pPr>
              <a:defRPr/>
            </a:pPr>
            <a:r>
              <a:rPr lang="fr-FR"/>
              <a:t>- </a:t>
            </a:r>
            <a:fld id="{981E926C-E072-4863-8B66-44E1071E4491}" type="slidenum">
              <a:rPr lang="fr-FR"/>
              <a:pPr>
                <a:defRPr/>
              </a:pPr>
              <a:t>‹#›</a:t>
            </a:fld>
            <a:endParaRPr lang="fr-FR"/>
          </a:p>
        </p:txBody>
      </p:sp>
    </p:spTree>
  </p:cSld>
  <p:clrMap bg1="lt1" tx1="dk1" bg2="lt2" tx2="dk2" accent1="accent1" accent2="accent2" accent3="accent3" accent4="accent4" accent5="accent5" accent6="accent6" hlink="hlink" folHlink="folHlink"/>
  <p:sldLayoutIdLst>
    <p:sldLayoutId id="2147486057" r:id="rId1"/>
    <p:sldLayoutId id="2147485964" r:id="rId2"/>
    <p:sldLayoutId id="2147485965" r:id="rId3"/>
    <p:sldLayoutId id="2147485966" r:id="rId4"/>
    <p:sldLayoutId id="2147485967" r:id="rId5"/>
    <p:sldLayoutId id="2147485968" r:id="rId6"/>
    <p:sldLayoutId id="2147485969" r:id="rId7"/>
    <p:sldLayoutId id="2147485970" r:id="rId8"/>
    <p:sldLayoutId id="2147485971" r:id="rId9"/>
    <p:sldLayoutId id="2147485972" r:id="rId10"/>
    <p:sldLayoutId id="2147485973" r:id="rId11"/>
  </p:sldLayoutIdLst>
  <p:timing>
    <p:tnLst>
      <p:par>
        <p:cTn id="1" dur="indefinite" restart="never" nodeType="tmRoot"/>
      </p:par>
    </p:tnLst>
  </p:timing>
  <p:hf hdr="0" dt="0"/>
  <p:txStyles>
    <p:titleStyle>
      <a:lvl1pPr algn="l" rtl="0" eaLnBrk="0" fontAlgn="base" hangingPunct="0">
        <a:spcBef>
          <a:spcPct val="0"/>
        </a:spcBef>
        <a:spcAft>
          <a:spcPct val="0"/>
        </a:spcAft>
        <a:defRPr sz="3300" b="1">
          <a:solidFill>
            <a:schemeClr val="tx2"/>
          </a:solidFill>
          <a:latin typeface="+mj-lt"/>
          <a:ea typeface="+mj-ea"/>
          <a:cs typeface="+mj-cs"/>
        </a:defRPr>
      </a:lvl1pPr>
      <a:lvl2pPr algn="l" rtl="0" eaLnBrk="0" fontAlgn="base" hangingPunct="0">
        <a:spcBef>
          <a:spcPct val="0"/>
        </a:spcBef>
        <a:spcAft>
          <a:spcPct val="0"/>
        </a:spcAft>
        <a:defRPr sz="3300" b="1">
          <a:solidFill>
            <a:schemeClr val="tx2"/>
          </a:solidFill>
          <a:latin typeface="Arial" charset="0"/>
          <a:ea typeface="ＭＳ Ｐゴシック" charset="0"/>
          <a:cs typeface="Arial" charset="0"/>
        </a:defRPr>
      </a:lvl2pPr>
      <a:lvl3pPr algn="l" rtl="0" eaLnBrk="0" fontAlgn="base" hangingPunct="0">
        <a:spcBef>
          <a:spcPct val="0"/>
        </a:spcBef>
        <a:spcAft>
          <a:spcPct val="0"/>
        </a:spcAft>
        <a:defRPr sz="3300" b="1">
          <a:solidFill>
            <a:schemeClr val="tx2"/>
          </a:solidFill>
          <a:latin typeface="Arial" charset="0"/>
          <a:ea typeface="ＭＳ Ｐゴシック" charset="0"/>
          <a:cs typeface="Arial" charset="0"/>
        </a:defRPr>
      </a:lvl3pPr>
      <a:lvl4pPr algn="l" rtl="0" eaLnBrk="0" fontAlgn="base" hangingPunct="0">
        <a:spcBef>
          <a:spcPct val="0"/>
        </a:spcBef>
        <a:spcAft>
          <a:spcPct val="0"/>
        </a:spcAft>
        <a:defRPr sz="3300" b="1">
          <a:solidFill>
            <a:schemeClr val="tx2"/>
          </a:solidFill>
          <a:latin typeface="Arial" charset="0"/>
          <a:ea typeface="ＭＳ Ｐゴシック" charset="0"/>
          <a:cs typeface="Arial" charset="0"/>
        </a:defRPr>
      </a:lvl4pPr>
      <a:lvl5pPr algn="l" rtl="0" eaLnBrk="0" fontAlgn="base" hangingPunct="0">
        <a:spcBef>
          <a:spcPct val="0"/>
        </a:spcBef>
        <a:spcAft>
          <a:spcPct val="0"/>
        </a:spcAft>
        <a:defRPr sz="3300" b="1">
          <a:solidFill>
            <a:schemeClr val="tx2"/>
          </a:solidFill>
          <a:latin typeface="Arial" charset="0"/>
          <a:ea typeface="ＭＳ Ｐゴシック" charset="0"/>
          <a:cs typeface="Arial" charset="0"/>
        </a:defRPr>
      </a:lvl5pPr>
      <a:lvl6pPr marL="457130" algn="l" rtl="0" fontAlgn="base">
        <a:spcBef>
          <a:spcPct val="0"/>
        </a:spcBef>
        <a:spcAft>
          <a:spcPct val="0"/>
        </a:spcAft>
        <a:defRPr sz="3300" b="1">
          <a:solidFill>
            <a:schemeClr val="tx2"/>
          </a:solidFill>
          <a:latin typeface="Arial" charset="0"/>
          <a:ea typeface="ＭＳ Ｐゴシック" charset="0"/>
          <a:cs typeface="Arial" charset="0"/>
        </a:defRPr>
      </a:lvl6pPr>
      <a:lvl7pPr marL="914259" algn="l" rtl="0" fontAlgn="base">
        <a:spcBef>
          <a:spcPct val="0"/>
        </a:spcBef>
        <a:spcAft>
          <a:spcPct val="0"/>
        </a:spcAft>
        <a:defRPr sz="3300" b="1">
          <a:solidFill>
            <a:schemeClr val="tx2"/>
          </a:solidFill>
          <a:latin typeface="Arial" charset="0"/>
          <a:ea typeface="ＭＳ Ｐゴシック" charset="0"/>
          <a:cs typeface="Arial" charset="0"/>
        </a:defRPr>
      </a:lvl7pPr>
      <a:lvl8pPr marL="1371390" algn="l" rtl="0" fontAlgn="base">
        <a:spcBef>
          <a:spcPct val="0"/>
        </a:spcBef>
        <a:spcAft>
          <a:spcPct val="0"/>
        </a:spcAft>
        <a:defRPr sz="3300" b="1">
          <a:solidFill>
            <a:schemeClr val="tx2"/>
          </a:solidFill>
          <a:latin typeface="Arial" charset="0"/>
          <a:ea typeface="ＭＳ Ｐゴシック" charset="0"/>
          <a:cs typeface="Arial" charset="0"/>
        </a:defRPr>
      </a:lvl8pPr>
      <a:lvl9pPr marL="1828519" algn="l" rtl="0" fontAlgn="base">
        <a:spcBef>
          <a:spcPct val="0"/>
        </a:spcBef>
        <a:spcAft>
          <a:spcPct val="0"/>
        </a:spcAft>
        <a:defRPr sz="3300" b="1">
          <a:solidFill>
            <a:schemeClr val="tx2"/>
          </a:solidFill>
          <a:latin typeface="Arial" charset="0"/>
          <a:ea typeface="ＭＳ Ｐゴシック" charset="0"/>
          <a:cs typeface="Arial" charset="0"/>
        </a:defRPr>
      </a:lvl9pPr>
    </p:titleStyle>
    <p:bodyStyle>
      <a:lvl1pPr marL="342848" indent="-342848" algn="l" defTabSz="199995" rtl="0" eaLnBrk="0" fontAlgn="base" hangingPunct="0">
        <a:lnSpc>
          <a:spcPct val="170000"/>
        </a:lnSpc>
        <a:spcBef>
          <a:spcPct val="0"/>
        </a:spcBef>
        <a:spcAft>
          <a:spcPct val="0"/>
        </a:spcAft>
        <a:buChar char="•"/>
        <a:defRPr sz="2200">
          <a:solidFill>
            <a:schemeClr val="tx2"/>
          </a:solidFill>
          <a:latin typeface="+mn-lt"/>
          <a:ea typeface="+mn-ea"/>
          <a:cs typeface="+mn-cs"/>
        </a:defRPr>
      </a:lvl1pPr>
      <a:lvl2pPr marL="1588" indent="455543" algn="l" defTabSz="199995" rtl="0" eaLnBrk="0" fontAlgn="base" hangingPunct="0">
        <a:lnSpc>
          <a:spcPct val="170000"/>
        </a:lnSpc>
        <a:spcBef>
          <a:spcPct val="0"/>
        </a:spcBef>
        <a:spcAft>
          <a:spcPct val="0"/>
        </a:spcAft>
        <a:buClr>
          <a:schemeClr val="bg2"/>
        </a:buClr>
        <a:buChar char="–"/>
        <a:defRPr sz="2200">
          <a:solidFill>
            <a:schemeClr val="tx2"/>
          </a:solidFill>
          <a:latin typeface="+mn-lt"/>
          <a:ea typeface="ＭＳ Ｐゴシック" pitchFamily="23" charset="-128"/>
          <a:cs typeface="+mn-cs"/>
        </a:defRPr>
      </a:lvl2pPr>
      <a:lvl3pPr marL="3174" indent="911085" algn="l" defTabSz="199995" rtl="0" eaLnBrk="0" fontAlgn="base" hangingPunct="0">
        <a:lnSpc>
          <a:spcPct val="170000"/>
        </a:lnSpc>
        <a:spcBef>
          <a:spcPct val="0"/>
        </a:spcBef>
        <a:spcAft>
          <a:spcPct val="0"/>
        </a:spcAft>
        <a:buFont typeface="Arial" charset="0"/>
        <a:buChar char="•"/>
        <a:defRPr sz="2200">
          <a:solidFill>
            <a:schemeClr val="tx2"/>
          </a:solidFill>
          <a:latin typeface="+mn-lt"/>
          <a:ea typeface="ＭＳ Ｐゴシック" pitchFamily="23" charset="-128"/>
          <a:cs typeface="+mn-cs"/>
        </a:defRPr>
      </a:lvl3pPr>
      <a:lvl4pPr marL="4763" indent="1366628" algn="l" defTabSz="199995" rtl="0" eaLnBrk="0" fontAlgn="base" hangingPunct="0">
        <a:lnSpc>
          <a:spcPct val="170000"/>
        </a:lnSpc>
        <a:spcBef>
          <a:spcPct val="0"/>
        </a:spcBef>
        <a:spcAft>
          <a:spcPct val="0"/>
        </a:spcAft>
        <a:buChar char="–"/>
        <a:defRPr sz="2200">
          <a:solidFill>
            <a:schemeClr val="tx2"/>
          </a:solidFill>
          <a:latin typeface="+mn-lt"/>
          <a:ea typeface="ＭＳ Ｐゴシック" pitchFamily="23" charset="-128"/>
          <a:cs typeface="+mn-cs"/>
        </a:defRPr>
      </a:lvl4pPr>
      <a:lvl5pPr marL="6350" indent="1822169" algn="l" defTabSz="199995" rtl="0" eaLnBrk="0" fontAlgn="base" hangingPunct="0">
        <a:lnSpc>
          <a:spcPct val="170000"/>
        </a:lnSpc>
        <a:spcBef>
          <a:spcPct val="0"/>
        </a:spcBef>
        <a:spcAft>
          <a:spcPct val="0"/>
        </a:spcAft>
        <a:buChar char="»"/>
        <a:defRPr sz="2200">
          <a:solidFill>
            <a:schemeClr val="tx2"/>
          </a:solidFill>
          <a:latin typeface="+mn-lt"/>
          <a:ea typeface="ＭＳ Ｐゴシック" pitchFamily="23" charset="-128"/>
          <a:cs typeface="+mn-cs"/>
        </a:defRPr>
      </a:lvl5pPr>
      <a:lvl6pPr marL="463479" algn="l" defTabSz="199995" rtl="0" fontAlgn="base">
        <a:lnSpc>
          <a:spcPct val="170000"/>
        </a:lnSpc>
        <a:spcBef>
          <a:spcPct val="0"/>
        </a:spcBef>
        <a:spcAft>
          <a:spcPct val="0"/>
        </a:spcAft>
        <a:defRPr sz="2200">
          <a:solidFill>
            <a:schemeClr val="tx2"/>
          </a:solidFill>
          <a:latin typeface="+mn-lt"/>
          <a:ea typeface="Arial" charset="0"/>
          <a:cs typeface="+mn-cs"/>
        </a:defRPr>
      </a:lvl6pPr>
      <a:lvl7pPr marL="920609" algn="l" defTabSz="199995" rtl="0" fontAlgn="base">
        <a:lnSpc>
          <a:spcPct val="170000"/>
        </a:lnSpc>
        <a:spcBef>
          <a:spcPct val="0"/>
        </a:spcBef>
        <a:spcAft>
          <a:spcPct val="0"/>
        </a:spcAft>
        <a:defRPr sz="2200">
          <a:solidFill>
            <a:schemeClr val="tx2"/>
          </a:solidFill>
          <a:latin typeface="+mn-lt"/>
          <a:ea typeface="Arial" charset="0"/>
          <a:cs typeface="+mn-cs"/>
        </a:defRPr>
      </a:lvl7pPr>
      <a:lvl8pPr marL="1377739" algn="l" defTabSz="199995" rtl="0" fontAlgn="base">
        <a:lnSpc>
          <a:spcPct val="170000"/>
        </a:lnSpc>
        <a:spcBef>
          <a:spcPct val="0"/>
        </a:spcBef>
        <a:spcAft>
          <a:spcPct val="0"/>
        </a:spcAft>
        <a:defRPr sz="2200">
          <a:solidFill>
            <a:schemeClr val="tx2"/>
          </a:solidFill>
          <a:latin typeface="+mn-lt"/>
          <a:ea typeface="Arial" charset="0"/>
          <a:cs typeface="+mn-cs"/>
        </a:defRPr>
      </a:lvl8pPr>
      <a:lvl9pPr marL="1834868" algn="l" defTabSz="199995" rtl="0" fontAlgn="base">
        <a:lnSpc>
          <a:spcPct val="170000"/>
        </a:lnSpc>
        <a:spcBef>
          <a:spcPct val="0"/>
        </a:spcBef>
        <a:spcAft>
          <a:spcPct val="0"/>
        </a:spcAft>
        <a:defRPr sz="2200">
          <a:solidFill>
            <a:schemeClr val="tx2"/>
          </a:solidFill>
          <a:latin typeface="+mn-lt"/>
          <a:ea typeface="Arial" charset="0"/>
          <a:cs typeface="+mn-cs"/>
        </a:defRPr>
      </a:lvl9pPr>
    </p:bodyStyle>
    <p:otherStyle>
      <a:defPPr>
        <a:defRPr lang="fr-FR"/>
      </a:defPPr>
      <a:lvl1pPr marL="0" algn="l" defTabSz="457130" rtl="0" eaLnBrk="1" latinLnBrk="0" hangingPunct="1">
        <a:defRPr sz="1800" kern="1200">
          <a:solidFill>
            <a:schemeClr val="tx1"/>
          </a:solidFill>
          <a:latin typeface="+mn-lt"/>
          <a:ea typeface="+mn-ea"/>
          <a:cs typeface="+mn-cs"/>
        </a:defRPr>
      </a:lvl1pPr>
      <a:lvl2pPr marL="457130" algn="l" defTabSz="457130" rtl="0" eaLnBrk="1" latinLnBrk="0" hangingPunct="1">
        <a:defRPr sz="1800" kern="1200">
          <a:solidFill>
            <a:schemeClr val="tx1"/>
          </a:solidFill>
          <a:latin typeface="+mn-lt"/>
          <a:ea typeface="+mn-ea"/>
          <a:cs typeface="+mn-cs"/>
        </a:defRPr>
      </a:lvl2pPr>
      <a:lvl3pPr marL="914259" algn="l" defTabSz="457130" rtl="0" eaLnBrk="1" latinLnBrk="0" hangingPunct="1">
        <a:defRPr sz="1800" kern="1200">
          <a:solidFill>
            <a:schemeClr val="tx1"/>
          </a:solidFill>
          <a:latin typeface="+mn-lt"/>
          <a:ea typeface="+mn-ea"/>
          <a:cs typeface="+mn-cs"/>
        </a:defRPr>
      </a:lvl3pPr>
      <a:lvl4pPr marL="1371390" algn="l" defTabSz="457130" rtl="0" eaLnBrk="1" latinLnBrk="0" hangingPunct="1">
        <a:defRPr sz="1800" kern="1200">
          <a:solidFill>
            <a:schemeClr val="tx1"/>
          </a:solidFill>
          <a:latin typeface="+mn-lt"/>
          <a:ea typeface="+mn-ea"/>
          <a:cs typeface="+mn-cs"/>
        </a:defRPr>
      </a:lvl4pPr>
      <a:lvl5pPr marL="1828519" algn="l" defTabSz="457130" rtl="0" eaLnBrk="1" latinLnBrk="0" hangingPunct="1">
        <a:defRPr sz="1800" kern="1200">
          <a:solidFill>
            <a:schemeClr val="tx1"/>
          </a:solidFill>
          <a:latin typeface="+mn-lt"/>
          <a:ea typeface="+mn-ea"/>
          <a:cs typeface="+mn-cs"/>
        </a:defRPr>
      </a:lvl5pPr>
      <a:lvl6pPr marL="2285649" algn="l" defTabSz="457130" rtl="0" eaLnBrk="1" latinLnBrk="0" hangingPunct="1">
        <a:defRPr sz="1800" kern="1200">
          <a:solidFill>
            <a:schemeClr val="tx1"/>
          </a:solidFill>
          <a:latin typeface="+mn-lt"/>
          <a:ea typeface="+mn-ea"/>
          <a:cs typeface="+mn-cs"/>
        </a:defRPr>
      </a:lvl6pPr>
      <a:lvl7pPr marL="2742780" algn="l" defTabSz="457130" rtl="0" eaLnBrk="1" latinLnBrk="0" hangingPunct="1">
        <a:defRPr sz="1800" kern="1200">
          <a:solidFill>
            <a:schemeClr val="tx1"/>
          </a:solidFill>
          <a:latin typeface="+mn-lt"/>
          <a:ea typeface="+mn-ea"/>
          <a:cs typeface="+mn-cs"/>
        </a:defRPr>
      </a:lvl7pPr>
      <a:lvl8pPr marL="3199908" algn="l" defTabSz="457130" rtl="0" eaLnBrk="1" latinLnBrk="0" hangingPunct="1">
        <a:defRPr sz="1800" kern="1200">
          <a:solidFill>
            <a:schemeClr val="tx1"/>
          </a:solidFill>
          <a:latin typeface="+mn-lt"/>
          <a:ea typeface="+mn-ea"/>
          <a:cs typeface="+mn-cs"/>
        </a:defRPr>
      </a:lvl8pPr>
      <a:lvl9pPr marL="3657039" algn="l" defTabSz="45713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074" name="Picture 9" descr="fond_derniere"/>
          <p:cNvPicPr>
            <a:picLocks noChangeAspect="1" noChangeArrowheads="1"/>
          </p:cNvPicPr>
          <p:nvPr/>
        </p:nvPicPr>
        <p:blipFill>
          <a:blip r:embed="rId13" cstate="screen"/>
          <a:stretch>
            <a:fillRect/>
          </a:stretch>
        </p:blipFill>
        <p:spPr bwMode="auto">
          <a:xfrm>
            <a:off x="0" y="3"/>
            <a:ext cx="9144000" cy="6857999"/>
          </a:xfrm>
          <a:prstGeom prst="rect">
            <a:avLst/>
          </a:prstGeom>
          <a:noFill/>
          <a:ln w="9525">
            <a:noFill/>
            <a:miter lim="800000"/>
            <a:headEnd/>
            <a:tailEnd/>
          </a:ln>
        </p:spPr>
      </p:pic>
      <p:sp>
        <p:nvSpPr>
          <p:cNvPr id="3075" name="Rectangle 3"/>
          <p:cNvSpPr>
            <a:spLocks noGrp="1" noChangeArrowheads="1"/>
          </p:cNvSpPr>
          <p:nvPr>
            <p:ph type="title"/>
          </p:nvPr>
        </p:nvSpPr>
        <p:spPr bwMode="gray">
          <a:xfrm>
            <a:off x="254001" y="2924175"/>
            <a:ext cx="8636000" cy="11430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fr-FR" smtClean="0"/>
              <a:t>Cliquez pour modifier le style du titre</a:t>
            </a:r>
          </a:p>
        </p:txBody>
      </p:sp>
      <p:sp>
        <p:nvSpPr>
          <p:cNvPr id="3076" name="Rectangle 4"/>
          <p:cNvSpPr>
            <a:spLocks noGrp="1" noChangeArrowheads="1"/>
          </p:cNvSpPr>
          <p:nvPr>
            <p:ph type="body" idx="1"/>
          </p:nvPr>
        </p:nvSpPr>
        <p:spPr bwMode="gray">
          <a:xfrm>
            <a:off x="4572000" y="4187826"/>
            <a:ext cx="4318000" cy="21558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p>
            <a:pPr lvl="0"/>
            <a:r>
              <a:rPr lang="fr-FR" dirty="0" smtClean="0"/>
              <a:t>Cliquez pour modifier les styles du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p>
        </p:txBody>
      </p:sp>
    </p:spTree>
  </p:cSld>
  <p:clrMap bg1="lt1" tx1="dk1" bg2="lt2" tx2="dk2" accent1="accent1" accent2="accent2" accent3="accent3" accent4="accent4" accent5="accent5" accent6="accent6" hlink="hlink" folHlink="folHlink"/>
  <p:sldLayoutIdLst>
    <p:sldLayoutId id="2147486058" r:id="rId1"/>
    <p:sldLayoutId id="2147485974" r:id="rId2"/>
    <p:sldLayoutId id="2147485975" r:id="rId3"/>
    <p:sldLayoutId id="2147485976" r:id="rId4"/>
    <p:sldLayoutId id="2147485977" r:id="rId5"/>
    <p:sldLayoutId id="2147485978" r:id="rId6"/>
    <p:sldLayoutId id="2147485979" r:id="rId7"/>
    <p:sldLayoutId id="2147485980" r:id="rId8"/>
    <p:sldLayoutId id="2147485981" r:id="rId9"/>
    <p:sldLayoutId id="2147485982" r:id="rId10"/>
    <p:sldLayoutId id="2147485983" r:id="rId11"/>
  </p:sldLayoutIdLst>
  <p:hf hdr="0" dt="0"/>
  <p:txStyles>
    <p:titleStyle>
      <a:lvl1pPr algn="ctr" rtl="0" eaLnBrk="0" fontAlgn="base" hangingPunct="0">
        <a:spcBef>
          <a:spcPct val="0"/>
        </a:spcBef>
        <a:spcAft>
          <a:spcPct val="0"/>
        </a:spcAft>
        <a:defRPr sz="4100" b="1">
          <a:solidFill>
            <a:schemeClr val="bg1"/>
          </a:solidFill>
          <a:latin typeface="+mj-lt"/>
          <a:ea typeface="+mj-ea"/>
          <a:cs typeface="+mj-cs"/>
        </a:defRPr>
      </a:lvl1pPr>
      <a:lvl2pPr algn="ctr" rtl="0" eaLnBrk="0" fontAlgn="base" hangingPunct="0">
        <a:spcBef>
          <a:spcPct val="0"/>
        </a:spcBef>
        <a:spcAft>
          <a:spcPct val="0"/>
        </a:spcAft>
        <a:defRPr sz="4100" b="1">
          <a:solidFill>
            <a:schemeClr val="bg1"/>
          </a:solidFill>
          <a:latin typeface="Arial" charset="0"/>
          <a:ea typeface="ＭＳ Ｐゴシック" charset="0"/>
          <a:cs typeface="Arial" charset="0"/>
        </a:defRPr>
      </a:lvl2pPr>
      <a:lvl3pPr algn="ctr" rtl="0" eaLnBrk="0" fontAlgn="base" hangingPunct="0">
        <a:spcBef>
          <a:spcPct val="0"/>
        </a:spcBef>
        <a:spcAft>
          <a:spcPct val="0"/>
        </a:spcAft>
        <a:defRPr sz="4100" b="1">
          <a:solidFill>
            <a:schemeClr val="bg1"/>
          </a:solidFill>
          <a:latin typeface="Arial" charset="0"/>
          <a:ea typeface="ＭＳ Ｐゴシック" charset="0"/>
          <a:cs typeface="Arial" charset="0"/>
        </a:defRPr>
      </a:lvl3pPr>
      <a:lvl4pPr algn="ctr" rtl="0" eaLnBrk="0" fontAlgn="base" hangingPunct="0">
        <a:spcBef>
          <a:spcPct val="0"/>
        </a:spcBef>
        <a:spcAft>
          <a:spcPct val="0"/>
        </a:spcAft>
        <a:defRPr sz="4100" b="1">
          <a:solidFill>
            <a:schemeClr val="bg1"/>
          </a:solidFill>
          <a:latin typeface="Arial" charset="0"/>
          <a:ea typeface="ＭＳ Ｐゴシック" charset="0"/>
          <a:cs typeface="Arial" charset="0"/>
        </a:defRPr>
      </a:lvl4pPr>
      <a:lvl5pPr algn="ctr" rtl="0" eaLnBrk="0" fontAlgn="base" hangingPunct="0">
        <a:spcBef>
          <a:spcPct val="0"/>
        </a:spcBef>
        <a:spcAft>
          <a:spcPct val="0"/>
        </a:spcAft>
        <a:defRPr sz="4100" b="1">
          <a:solidFill>
            <a:schemeClr val="bg1"/>
          </a:solidFill>
          <a:latin typeface="Arial" charset="0"/>
          <a:ea typeface="ＭＳ Ｐゴシック" charset="0"/>
          <a:cs typeface="Arial" charset="0"/>
        </a:defRPr>
      </a:lvl5pPr>
      <a:lvl6pPr marL="457130" algn="ctr" rtl="0" fontAlgn="base">
        <a:spcBef>
          <a:spcPct val="0"/>
        </a:spcBef>
        <a:spcAft>
          <a:spcPct val="0"/>
        </a:spcAft>
        <a:defRPr sz="4100" b="1">
          <a:solidFill>
            <a:schemeClr val="bg1"/>
          </a:solidFill>
          <a:latin typeface="Arial" charset="0"/>
          <a:ea typeface="ＭＳ Ｐゴシック" charset="0"/>
          <a:cs typeface="Arial" charset="0"/>
        </a:defRPr>
      </a:lvl6pPr>
      <a:lvl7pPr marL="914259" algn="ctr" rtl="0" fontAlgn="base">
        <a:spcBef>
          <a:spcPct val="0"/>
        </a:spcBef>
        <a:spcAft>
          <a:spcPct val="0"/>
        </a:spcAft>
        <a:defRPr sz="4100" b="1">
          <a:solidFill>
            <a:schemeClr val="bg1"/>
          </a:solidFill>
          <a:latin typeface="Arial" charset="0"/>
          <a:ea typeface="ＭＳ Ｐゴシック" charset="0"/>
          <a:cs typeface="Arial" charset="0"/>
        </a:defRPr>
      </a:lvl7pPr>
      <a:lvl8pPr marL="1371390" algn="ctr" rtl="0" fontAlgn="base">
        <a:spcBef>
          <a:spcPct val="0"/>
        </a:spcBef>
        <a:spcAft>
          <a:spcPct val="0"/>
        </a:spcAft>
        <a:defRPr sz="4100" b="1">
          <a:solidFill>
            <a:schemeClr val="bg1"/>
          </a:solidFill>
          <a:latin typeface="Arial" charset="0"/>
          <a:ea typeface="ＭＳ Ｐゴシック" charset="0"/>
          <a:cs typeface="Arial" charset="0"/>
        </a:defRPr>
      </a:lvl8pPr>
      <a:lvl9pPr marL="1828519" algn="ctr" rtl="0" fontAlgn="base">
        <a:spcBef>
          <a:spcPct val="0"/>
        </a:spcBef>
        <a:spcAft>
          <a:spcPct val="0"/>
        </a:spcAft>
        <a:defRPr sz="4100" b="1">
          <a:solidFill>
            <a:schemeClr val="bg1"/>
          </a:solidFill>
          <a:latin typeface="Arial" charset="0"/>
          <a:ea typeface="ＭＳ Ｐゴシック" charset="0"/>
          <a:cs typeface="Arial" charset="0"/>
        </a:defRPr>
      </a:lvl9pPr>
    </p:titleStyle>
    <p:bodyStyle>
      <a:lvl1pPr marL="6350" indent="-6350" algn="l" rtl="0" eaLnBrk="0" fontAlgn="base" hangingPunct="0">
        <a:lnSpc>
          <a:spcPct val="115000"/>
        </a:lnSpc>
        <a:spcBef>
          <a:spcPct val="0"/>
        </a:spcBef>
        <a:spcAft>
          <a:spcPct val="0"/>
        </a:spcAft>
        <a:buNone/>
        <a:defRPr sz="2400" b="1">
          <a:solidFill>
            <a:schemeClr val="bg1"/>
          </a:solidFill>
          <a:latin typeface="+mn-lt"/>
          <a:ea typeface="+mn-ea"/>
          <a:cs typeface="+mn-cs"/>
        </a:defRPr>
      </a:lvl1pPr>
      <a:lvl2pPr marL="6350" indent="-6350" algn="l" rtl="0" eaLnBrk="0" fontAlgn="base" hangingPunct="0">
        <a:spcBef>
          <a:spcPct val="0"/>
        </a:spcBef>
        <a:spcAft>
          <a:spcPct val="0"/>
        </a:spcAft>
        <a:buClr>
          <a:schemeClr val="bg1"/>
        </a:buClr>
        <a:buNone/>
        <a:defRPr sz="1400" b="1">
          <a:solidFill>
            <a:schemeClr val="bg1"/>
          </a:solidFill>
          <a:latin typeface="+mn-lt"/>
          <a:ea typeface="ＭＳ Ｐゴシック" pitchFamily="23" charset="-128"/>
          <a:cs typeface="+mn-cs"/>
        </a:defRPr>
      </a:lvl2pPr>
      <a:lvl3pPr marL="6350" indent="-6350" algn="l" rtl="0" eaLnBrk="0" fontAlgn="base" hangingPunct="0">
        <a:spcBef>
          <a:spcPct val="0"/>
        </a:spcBef>
        <a:spcAft>
          <a:spcPct val="0"/>
        </a:spcAft>
        <a:buFont typeface="Arial" charset="0"/>
        <a:buNone/>
        <a:defRPr sz="1400" b="1">
          <a:solidFill>
            <a:schemeClr val="bg1"/>
          </a:solidFill>
          <a:latin typeface="+mn-lt"/>
          <a:ea typeface="ＭＳ Ｐゴシック" pitchFamily="23" charset="-128"/>
          <a:cs typeface="+mn-cs"/>
        </a:defRPr>
      </a:lvl3pPr>
      <a:lvl4pPr marL="6350" indent="-6350" algn="l" rtl="0" eaLnBrk="0" fontAlgn="base" hangingPunct="0">
        <a:spcBef>
          <a:spcPct val="0"/>
        </a:spcBef>
        <a:spcAft>
          <a:spcPct val="0"/>
        </a:spcAft>
        <a:buNone/>
        <a:defRPr sz="1400" b="1">
          <a:solidFill>
            <a:schemeClr val="bg1"/>
          </a:solidFill>
          <a:latin typeface="+mn-lt"/>
          <a:ea typeface="ＭＳ Ｐゴシック" pitchFamily="23" charset="-128"/>
          <a:cs typeface="+mn-cs"/>
        </a:defRPr>
      </a:lvl4pPr>
      <a:lvl5pPr marL="6350" indent="-6350" algn="l" rtl="0" eaLnBrk="0" fontAlgn="base" hangingPunct="0">
        <a:spcBef>
          <a:spcPct val="0"/>
        </a:spcBef>
        <a:spcAft>
          <a:spcPct val="0"/>
        </a:spcAft>
        <a:buNone/>
        <a:defRPr sz="1400" b="1">
          <a:solidFill>
            <a:schemeClr val="bg1"/>
          </a:solidFill>
          <a:latin typeface="+mn-lt"/>
          <a:ea typeface="ＭＳ Ｐゴシック" pitchFamily="23" charset="-128"/>
          <a:cs typeface="+mn-cs"/>
        </a:defRPr>
      </a:lvl5pPr>
      <a:lvl6pPr marL="463479" algn="l" rtl="0" fontAlgn="base">
        <a:spcBef>
          <a:spcPct val="0"/>
        </a:spcBef>
        <a:spcAft>
          <a:spcPct val="0"/>
        </a:spcAft>
        <a:defRPr sz="1400" b="1">
          <a:solidFill>
            <a:schemeClr val="bg1"/>
          </a:solidFill>
          <a:latin typeface="+mn-lt"/>
          <a:ea typeface="Arial" charset="0"/>
          <a:cs typeface="+mn-cs"/>
        </a:defRPr>
      </a:lvl6pPr>
      <a:lvl7pPr marL="920609" algn="l" rtl="0" fontAlgn="base">
        <a:spcBef>
          <a:spcPct val="0"/>
        </a:spcBef>
        <a:spcAft>
          <a:spcPct val="0"/>
        </a:spcAft>
        <a:defRPr sz="1400" b="1">
          <a:solidFill>
            <a:schemeClr val="bg1"/>
          </a:solidFill>
          <a:latin typeface="+mn-lt"/>
          <a:ea typeface="Arial" charset="0"/>
          <a:cs typeface="+mn-cs"/>
        </a:defRPr>
      </a:lvl7pPr>
      <a:lvl8pPr marL="1377739" algn="l" rtl="0" fontAlgn="base">
        <a:spcBef>
          <a:spcPct val="0"/>
        </a:spcBef>
        <a:spcAft>
          <a:spcPct val="0"/>
        </a:spcAft>
        <a:defRPr sz="1400" b="1">
          <a:solidFill>
            <a:schemeClr val="bg1"/>
          </a:solidFill>
          <a:latin typeface="+mn-lt"/>
          <a:ea typeface="Arial" charset="0"/>
          <a:cs typeface="+mn-cs"/>
        </a:defRPr>
      </a:lvl8pPr>
      <a:lvl9pPr marL="1834868" algn="l" rtl="0" fontAlgn="base">
        <a:spcBef>
          <a:spcPct val="0"/>
        </a:spcBef>
        <a:spcAft>
          <a:spcPct val="0"/>
        </a:spcAft>
        <a:defRPr sz="1400" b="1">
          <a:solidFill>
            <a:schemeClr val="bg1"/>
          </a:solidFill>
          <a:latin typeface="+mn-lt"/>
          <a:ea typeface="Arial" charset="0"/>
          <a:cs typeface="+mn-cs"/>
        </a:defRPr>
      </a:lvl9pPr>
    </p:bodyStyle>
    <p:otherStyle>
      <a:defPPr>
        <a:defRPr lang="fr-FR"/>
      </a:defPPr>
      <a:lvl1pPr marL="0" algn="l" defTabSz="457130" rtl="0" eaLnBrk="1" latinLnBrk="0" hangingPunct="1">
        <a:defRPr sz="1800" kern="1200">
          <a:solidFill>
            <a:schemeClr val="tx1"/>
          </a:solidFill>
          <a:latin typeface="+mn-lt"/>
          <a:ea typeface="+mn-ea"/>
          <a:cs typeface="+mn-cs"/>
        </a:defRPr>
      </a:lvl1pPr>
      <a:lvl2pPr marL="457130" algn="l" defTabSz="457130" rtl="0" eaLnBrk="1" latinLnBrk="0" hangingPunct="1">
        <a:defRPr sz="1800" kern="1200">
          <a:solidFill>
            <a:schemeClr val="tx1"/>
          </a:solidFill>
          <a:latin typeface="+mn-lt"/>
          <a:ea typeface="+mn-ea"/>
          <a:cs typeface="+mn-cs"/>
        </a:defRPr>
      </a:lvl2pPr>
      <a:lvl3pPr marL="914259" algn="l" defTabSz="457130" rtl="0" eaLnBrk="1" latinLnBrk="0" hangingPunct="1">
        <a:defRPr sz="1800" kern="1200">
          <a:solidFill>
            <a:schemeClr val="tx1"/>
          </a:solidFill>
          <a:latin typeface="+mn-lt"/>
          <a:ea typeface="+mn-ea"/>
          <a:cs typeface="+mn-cs"/>
        </a:defRPr>
      </a:lvl3pPr>
      <a:lvl4pPr marL="1371390" algn="l" defTabSz="457130" rtl="0" eaLnBrk="1" latinLnBrk="0" hangingPunct="1">
        <a:defRPr sz="1800" kern="1200">
          <a:solidFill>
            <a:schemeClr val="tx1"/>
          </a:solidFill>
          <a:latin typeface="+mn-lt"/>
          <a:ea typeface="+mn-ea"/>
          <a:cs typeface="+mn-cs"/>
        </a:defRPr>
      </a:lvl4pPr>
      <a:lvl5pPr marL="1828519" algn="l" defTabSz="457130" rtl="0" eaLnBrk="1" latinLnBrk="0" hangingPunct="1">
        <a:defRPr sz="1800" kern="1200">
          <a:solidFill>
            <a:schemeClr val="tx1"/>
          </a:solidFill>
          <a:latin typeface="+mn-lt"/>
          <a:ea typeface="+mn-ea"/>
          <a:cs typeface="+mn-cs"/>
        </a:defRPr>
      </a:lvl5pPr>
      <a:lvl6pPr marL="2285649" algn="l" defTabSz="457130" rtl="0" eaLnBrk="1" latinLnBrk="0" hangingPunct="1">
        <a:defRPr sz="1800" kern="1200">
          <a:solidFill>
            <a:schemeClr val="tx1"/>
          </a:solidFill>
          <a:latin typeface="+mn-lt"/>
          <a:ea typeface="+mn-ea"/>
          <a:cs typeface="+mn-cs"/>
        </a:defRPr>
      </a:lvl6pPr>
      <a:lvl7pPr marL="2742780" algn="l" defTabSz="457130" rtl="0" eaLnBrk="1" latinLnBrk="0" hangingPunct="1">
        <a:defRPr sz="1800" kern="1200">
          <a:solidFill>
            <a:schemeClr val="tx1"/>
          </a:solidFill>
          <a:latin typeface="+mn-lt"/>
          <a:ea typeface="+mn-ea"/>
          <a:cs typeface="+mn-cs"/>
        </a:defRPr>
      </a:lvl7pPr>
      <a:lvl8pPr marL="3199908" algn="l" defTabSz="457130" rtl="0" eaLnBrk="1" latinLnBrk="0" hangingPunct="1">
        <a:defRPr sz="1800" kern="1200">
          <a:solidFill>
            <a:schemeClr val="tx1"/>
          </a:solidFill>
          <a:latin typeface="+mn-lt"/>
          <a:ea typeface="+mn-ea"/>
          <a:cs typeface="+mn-cs"/>
        </a:defRPr>
      </a:lvl8pPr>
      <a:lvl9pPr marL="3657039" algn="l" defTabSz="45713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4098" name="Picture 8" descr="bandeau_texte_rouge"/>
          <p:cNvPicPr>
            <a:picLocks noChangeAspect="1" noChangeArrowheads="1"/>
          </p:cNvPicPr>
          <p:nvPr/>
        </p:nvPicPr>
        <p:blipFill>
          <a:blip r:embed="rId10" cstate="screen"/>
          <a:srcRect/>
          <a:stretch>
            <a:fillRect/>
          </a:stretch>
        </p:blipFill>
        <p:spPr bwMode="auto">
          <a:xfrm>
            <a:off x="0" y="5778500"/>
            <a:ext cx="9144000" cy="1079500"/>
          </a:xfrm>
          <a:prstGeom prst="rect">
            <a:avLst/>
          </a:prstGeom>
          <a:noFill/>
          <a:ln w="9525">
            <a:noFill/>
            <a:miter lim="800000"/>
            <a:headEnd/>
            <a:tailEnd/>
          </a:ln>
        </p:spPr>
      </p:pic>
      <p:sp>
        <p:nvSpPr>
          <p:cNvPr id="4099" name="Rectangle 2"/>
          <p:cNvSpPr>
            <a:spLocks noGrp="1" noChangeArrowheads="1"/>
          </p:cNvSpPr>
          <p:nvPr>
            <p:ph type="title"/>
          </p:nvPr>
        </p:nvSpPr>
        <p:spPr bwMode="gray">
          <a:xfrm>
            <a:off x="1349375" y="350838"/>
            <a:ext cx="7540625" cy="11430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fr-FR" smtClean="0"/>
              <a:t>Cliquez pour modifier le style du titre</a:t>
            </a:r>
          </a:p>
        </p:txBody>
      </p:sp>
      <p:sp>
        <p:nvSpPr>
          <p:cNvPr id="1028" name="Rectangle 4"/>
          <p:cNvSpPr>
            <a:spLocks noGrp="1" noChangeArrowheads="1"/>
          </p:cNvSpPr>
          <p:nvPr>
            <p:ph type="dt" sz="half" idx="2"/>
          </p:nvPr>
        </p:nvSpPr>
        <p:spPr bwMode="white">
          <a:xfrm>
            <a:off x="6578603" y="6489700"/>
            <a:ext cx="2011363" cy="273050"/>
          </a:xfrm>
          <a:prstGeom prst="rect">
            <a:avLst/>
          </a:prstGeom>
          <a:noFill/>
          <a:ln>
            <a:noFill/>
          </a:ln>
          <a:effectLst/>
          <a:extLst/>
        </p:spPr>
        <p:txBody>
          <a:bodyPr vert="horz" wrap="square" lIns="0" tIns="0" rIns="0" bIns="0" numCol="1" anchor="ctr" anchorCtr="0" compatLnSpc="1">
            <a:prstTxWarp prst="textNoShape">
              <a:avLst/>
            </a:prstTxWarp>
          </a:bodyPr>
          <a:lstStyle>
            <a:lvl1pPr algn="r">
              <a:defRPr sz="1100">
                <a:solidFill>
                  <a:schemeClr val="bg1"/>
                </a:solidFill>
                <a:latin typeface="Arial" charset="0"/>
                <a:ea typeface="ＭＳ Ｐゴシック" charset="0"/>
                <a:cs typeface="+mn-cs"/>
              </a:defRPr>
            </a:lvl1pPr>
          </a:lstStyle>
          <a:p>
            <a:pPr>
              <a:defRPr/>
            </a:pPr>
            <a:endParaRPr lang="fr-FR"/>
          </a:p>
        </p:txBody>
      </p:sp>
      <p:sp>
        <p:nvSpPr>
          <p:cNvPr id="1029" name="Rectangle 5"/>
          <p:cNvSpPr>
            <a:spLocks noGrp="1" noChangeArrowheads="1"/>
          </p:cNvSpPr>
          <p:nvPr>
            <p:ph type="ftr" sz="quarter" idx="3"/>
          </p:nvPr>
        </p:nvSpPr>
        <p:spPr bwMode="white">
          <a:xfrm>
            <a:off x="1349376" y="6488113"/>
            <a:ext cx="5218113"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b="1">
                <a:solidFill>
                  <a:schemeClr val="bg1"/>
                </a:solidFill>
                <a:latin typeface="Arial" charset="0"/>
                <a:ea typeface="ＭＳ Ｐゴシック" charset="0"/>
                <a:cs typeface="+mn-cs"/>
              </a:defRPr>
            </a:lvl1pPr>
          </a:lstStyle>
          <a:p>
            <a:r>
              <a:rPr lang="en-US" dirty="0" smtClean="0"/>
              <a:t>GEMOC Studio Tutorial </a:t>
            </a:r>
            <a:r>
              <a:rPr lang="mr-IN" dirty="0" smtClean="0"/>
              <a:t>–</a:t>
            </a:r>
            <a:r>
              <a:rPr lang="en-US" dirty="0" smtClean="0"/>
              <a:t> ICSA 2017 </a:t>
            </a:r>
            <a:endParaRPr lang="en-US" dirty="0"/>
          </a:p>
        </p:txBody>
      </p:sp>
      <p:sp>
        <p:nvSpPr>
          <p:cNvPr id="1033" name="Rectangle 9"/>
          <p:cNvSpPr>
            <a:spLocks noGrp="1" noChangeArrowheads="1"/>
          </p:cNvSpPr>
          <p:nvPr>
            <p:ph type="sldNum" sz="quarter" idx="4"/>
          </p:nvPr>
        </p:nvSpPr>
        <p:spPr bwMode="white">
          <a:xfrm>
            <a:off x="8618538" y="6488113"/>
            <a:ext cx="525462"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a:solidFill>
                  <a:schemeClr val="bg1"/>
                </a:solidFill>
                <a:latin typeface="Arial" pitchFamily="34" charset="0"/>
                <a:ea typeface="ＭＳ Ｐゴシック" pitchFamily="34" charset="-128"/>
              </a:defRPr>
            </a:lvl1pPr>
          </a:lstStyle>
          <a:p>
            <a:pPr>
              <a:defRPr/>
            </a:pPr>
            <a:r>
              <a:rPr lang="fr-FR"/>
              <a:t>- </a:t>
            </a:r>
            <a:fld id="{4B2E0D1C-B86F-46E2-8541-355641B2F28B}" type="slidenum">
              <a:rPr lang="fr-FR"/>
              <a:pPr>
                <a:defRPr/>
              </a:pPr>
              <a:t>‹#›</a:t>
            </a:fld>
            <a:endParaRPr lang="fr-FR"/>
          </a:p>
        </p:txBody>
      </p:sp>
    </p:spTree>
  </p:cSld>
  <p:clrMap bg1="lt1" tx1="dk1" bg2="lt2" tx2="dk2" accent1="accent1" accent2="accent2" accent3="accent3" accent4="accent4" accent5="accent5" accent6="accent6" hlink="hlink" folHlink="folHlink"/>
  <p:sldLayoutIdLst>
    <p:sldLayoutId id="2147486059" r:id="rId1"/>
    <p:sldLayoutId id="2147485984" r:id="rId2"/>
    <p:sldLayoutId id="2147486077" r:id="rId3"/>
    <p:sldLayoutId id="2147485985" r:id="rId4"/>
    <p:sldLayoutId id="2147485986" r:id="rId5"/>
    <p:sldLayoutId id="2147485988" r:id="rId6"/>
    <p:sldLayoutId id="2147485989" r:id="rId7"/>
    <p:sldLayoutId id="2147486173" r:id="rId8"/>
  </p:sldLayoutIdLst>
  <p:hf hdr="0" dt="0"/>
  <p:txStyles>
    <p:titleStyle>
      <a:lvl1pPr algn="l" rtl="0" eaLnBrk="0" fontAlgn="base" hangingPunct="0">
        <a:spcBef>
          <a:spcPct val="0"/>
        </a:spcBef>
        <a:spcAft>
          <a:spcPct val="0"/>
        </a:spcAft>
        <a:defRPr sz="2800" b="1">
          <a:solidFill>
            <a:schemeClr val="bg2"/>
          </a:solidFill>
          <a:latin typeface="+mj-lt"/>
          <a:ea typeface="+mj-ea"/>
          <a:cs typeface="+mj-cs"/>
        </a:defRPr>
      </a:lvl1pPr>
      <a:lvl2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2pPr>
      <a:lvl3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3pPr>
      <a:lvl4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4pPr>
      <a:lvl5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5pPr>
      <a:lvl6pPr marL="457130" algn="l" rtl="0" fontAlgn="base">
        <a:spcBef>
          <a:spcPct val="0"/>
        </a:spcBef>
        <a:spcAft>
          <a:spcPct val="0"/>
        </a:spcAft>
        <a:defRPr sz="2800" b="1">
          <a:solidFill>
            <a:schemeClr val="bg2"/>
          </a:solidFill>
          <a:latin typeface="Arial" charset="0"/>
          <a:ea typeface="ＭＳ Ｐゴシック" charset="0"/>
          <a:cs typeface="Arial" charset="0"/>
        </a:defRPr>
      </a:lvl6pPr>
      <a:lvl7pPr marL="914259" algn="l" rtl="0" fontAlgn="base">
        <a:spcBef>
          <a:spcPct val="0"/>
        </a:spcBef>
        <a:spcAft>
          <a:spcPct val="0"/>
        </a:spcAft>
        <a:defRPr sz="2800" b="1">
          <a:solidFill>
            <a:schemeClr val="bg2"/>
          </a:solidFill>
          <a:latin typeface="Arial" charset="0"/>
          <a:ea typeface="ＭＳ Ｐゴシック" charset="0"/>
          <a:cs typeface="Arial" charset="0"/>
        </a:defRPr>
      </a:lvl7pPr>
      <a:lvl8pPr marL="1371390" algn="l" rtl="0" fontAlgn="base">
        <a:spcBef>
          <a:spcPct val="0"/>
        </a:spcBef>
        <a:spcAft>
          <a:spcPct val="0"/>
        </a:spcAft>
        <a:defRPr sz="2800" b="1">
          <a:solidFill>
            <a:schemeClr val="bg2"/>
          </a:solidFill>
          <a:latin typeface="Arial" charset="0"/>
          <a:ea typeface="ＭＳ Ｐゴシック" charset="0"/>
          <a:cs typeface="Arial" charset="0"/>
        </a:defRPr>
      </a:lvl8pPr>
      <a:lvl9pPr marL="1828519" algn="l" rtl="0" fontAlgn="base">
        <a:spcBef>
          <a:spcPct val="0"/>
        </a:spcBef>
        <a:spcAft>
          <a:spcPct val="0"/>
        </a:spcAft>
        <a:defRPr sz="2800" b="1">
          <a:solidFill>
            <a:schemeClr val="bg2"/>
          </a:solidFill>
          <a:latin typeface="Arial" charset="0"/>
          <a:ea typeface="ＭＳ Ｐゴシック" charset="0"/>
          <a:cs typeface="Arial" charset="0"/>
        </a:defRPr>
      </a:lvl9pPr>
    </p:titleStyle>
    <p:bodyStyle>
      <a:lvl1pPr marL="342848" indent="-342848" algn="l" rtl="0" eaLnBrk="0" fontAlgn="base" hangingPunct="0">
        <a:lnSpc>
          <a:spcPct val="125000"/>
        </a:lnSpc>
        <a:spcBef>
          <a:spcPct val="0"/>
        </a:spcBef>
        <a:spcAft>
          <a:spcPct val="0"/>
        </a:spcAft>
        <a:buChar char="•"/>
        <a:defRPr sz="1600">
          <a:solidFill>
            <a:schemeClr val="tx2"/>
          </a:solidFill>
          <a:latin typeface="+mn-lt"/>
          <a:ea typeface="+mn-ea"/>
          <a:cs typeface="+mn-cs"/>
        </a:defRPr>
      </a:lvl1pPr>
      <a:lvl2pPr marL="220630" indent="-219041" algn="l" rtl="0" eaLnBrk="0" fontAlgn="base" hangingPunct="0">
        <a:lnSpc>
          <a:spcPct val="125000"/>
        </a:lnSpc>
        <a:spcBef>
          <a:spcPct val="0"/>
        </a:spcBef>
        <a:spcAft>
          <a:spcPct val="0"/>
        </a:spcAft>
        <a:buClr>
          <a:schemeClr val="bg2"/>
        </a:buClr>
        <a:buChar char="•"/>
        <a:defRPr sz="1600">
          <a:solidFill>
            <a:schemeClr val="tx2"/>
          </a:solidFill>
          <a:latin typeface="+mn-lt"/>
          <a:ea typeface="ＭＳ Ｐゴシック" pitchFamily="23" charset="-128"/>
          <a:cs typeface="+mn-cs"/>
        </a:defRPr>
      </a:lvl2pPr>
      <a:lvl3pPr marL="553954" indent="-126979" algn="l" rtl="0" eaLnBrk="0" fontAlgn="base" hangingPunct="0">
        <a:lnSpc>
          <a:spcPct val="125000"/>
        </a:lnSpc>
        <a:spcBef>
          <a:spcPct val="0"/>
        </a:spcBef>
        <a:spcAft>
          <a:spcPct val="0"/>
        </a:spcAft>
        <a:buFont typeface="Arial" charset="0"/>
        <a:buChar char="-"/>
        <a:defRPr sz="1600">
          <a:solidFill>
            <a:schemeClr val="tx2"/>
          </a:solidFill>
          <a:latin typeface="+mn-lt"/>
          <a:ea typeface="ＭＳ Ｐゴシック" pitchFamily="23" charset="-128"/>
          <a:cs typeface="+mn-cs"/>
        </a:defRPr>
      </a:lvl3pPr>
      <a:lvl4pPr marL="555540" indent="815849" algn="l" rtl="0" eaLnBrk="0" fontAlgn="base" hangingPunct="0">
        <a:lnSpc>
          <a:spcPct val="125000"/>
        </a:lnSpc>
        <a:spcBef>
          <a:spcPct val="0"/>
        </a:spcBef>
        <a:spcAft>
          <a:spcPct val="0"/>
        </a:spcAft>
        <a:buChar char="–"/>
        <a:defRPr sz="1400">
          <a:solidFill>
            <a:schemeClr val="tx2"/>
          </a:solidFill>
          <a:latin typeface="+mn-lt"/>
          <a:ea typeface="ＭＳ Ｐゴシック" pitchFamily="23" charset="-128"/>
          <a:cs typeface="+mn-cs"/>
        </a:defRPr>
      </a:lvl4pPr>
      <a:lvl5pPr marL="557127" indent="1271393" algn="l" rtl="0" eaLnBrk="0" fontAlgn="base" hangingPunct="0">
        <a:lnSpc>
          <a:spcPct val="125000"/>
        </a:lnSpc>
        <a:spcBef>
          <a:spcPct val="0"/>
        </a:spcBef>
        <a:spcAft>
          <a:spcPct val="0"/>
        </a:spcAft>
        <a:buChar char="»"/>
        <a:defRPr sz="1200">
          <a:solidFill>
            <a:schemeClr val="tx2"/>
          </a:solidFill>
          <a:latin typeface="+mn-lt"/>
          <a:ea typeface="ＭＳ Ｐゴシック" pitchFamily="23" charset="-128"/>
          <a:cs typeface="+mn-cs"/>
        </a:defRPr>
      </a:lvl5pPr>
      <a:lvl6pPr marL="1014257" algn="l" rtl="0" fontAlgn="base">
        <a:lnSpc>
          <a:spcPct val="125000"/>
        </a:lnSpc>
        <a:spcBef>
          <a:spcPct val="0"/>
        </a:spcBef>
        <a:spcAft>
          <a:spcPct val="0"/>
        </a:spcAft>
        <a:defRPr sz="1200">
          <a:solidFill>
            <a:schemeClr val="tx2"/>
          </a:solidFill>
          <a:latin typeface="+mn-lt"/>
          <a:ea typeface="Arial" charset="0"/>
          <a:cs typeface="+mn-cs"/>
        </a:defRPr>
      </a:lvl6pPr>
      <a:lvl7pPr marL="1471387" algn="l" rtl="0" fontAlgn="base">
        <a:lnSpc>
          <a:spcPct val="125000"/>
        </a:lnSpc>
        <a:spcBef>
          <a:spcPct val="0"/>
        </a:spcBef>
        <a:spcAft>
          <a:spcPct val="0"/>
        </a:spcAft>
        <a:defRPr sz="1200">
          <a:solidFill>
            <a:schemeClr val="tx2"/>
          </a:solidFill>
          <a:latin typeface="+mn-lt"/>
          <a:ea typeface="Arial" charset="0"/>
          <a:cs typeface="+mn-cs"/>
        </a:defRPr>
      </a:lvl7pPr>
      <a:lvl8pPr marL="1928516" algn="l" rtl="0" fontAlgn="base">
        <a:lnSpc>
          <a:spcPct val="125000"/>
        </a:lnSpc>
        <a:spcBef>
          <a:spcPct val="0"/>
        </a:spcBef>
        <a:spcAft>
          <a:spcPct val="0"/>
        </a:spcAft>
        <a:defRPr sz="1200">
          <a:solidFill>
            <a:schemeClr val="tx2"/>
          </a:solidFill>
          <a:latin typeface="+mn-lt"/>
          <a:ea typeface="Arial" charset="0"/>
          <a:cs typeface="+mn-cs"/>
        </a:defRPr>
      </a:lvl8pPr>
      <a:lvl9pPr marL="2385647" algn="l" rtl="0" fontAlgn="base">
        <a:lnSpc>
          <a:spcPct val="125000"/>
        </a:lnSpc>
        <a:spcBef>
          <a:spcPct val="0"/>
        </a:spcBef>
        <a:spcAft>
          <a:spcPct val="0"/>
        </a:spcAft>
        <a:defRPr sz="1200">
          <a:solidFill>
            <a:schemeClr val="tx2"/>
          </a:solidFill>
          <a:latin typeface="+mn-lt"/>
          <a:ea typeface="Arial" charset="0"/>
          <a:cs typeface="+mn-cs"/>
        </a:defRPr>
      </a:lvl9pPr>
    </p:bodyStyle>
    <p:otherStyle>
      <a:defPPr>
        <a:defRPr lang="fr-FR"/>
      </a:defPPr>
      <a:lvl1pPr marL="0" algn="l" defTabSz="457130" rtl="0" eaLnBrk="1" latinLnBrk="0" hangingPunct="1">
        <a:defRPr sz="1800" kern="1200">
          <a:solidFill>
            <a:schemeClr val="tx1"/>
          </a:solidFill>
          <a:latin typeface="+mn-lt"/>
          <a:ea typeface="+mn-ea"/>
          <a:cs typeface="+mn-cs"/>
        </a:defRPr>
      </a:lvl1pPr>
      <a:lvl2pPr marL="457130" algn="l" defTabSz="457130" rtl="0" eaLnBrk="1" latinLnBrk="0" hangingPunct="1">
        <a:defRPr sz="1800" kern="1200">
          <a:solidFill>
            <a:schemeClr val="tx1"/>
          </a:solidFill>
          <a:latin typeface="+mn-lt"/>
          <a:ea typeface="+mn-ea"/>
          <a:cs typeface="+mn-cs"/>
        </a:defRPr>
      </a:lvl2pPr>
      <a:lvl3pPr marL="914259" algn="l" defTabSz="457130" rtl="0" eaLnBrk="1" latinLnBrk="0" hangingPunct="1">
        <a:defRPr sz="1800" kern="1200">
          <a:solidFill>
            <a:schemeClr val="tx1"/>
          </a:solidFill>
          <a:latin typeface="+mn-lt"/>
          <a:ea typeface="+mn-ea"/>
          <a:cs typeface="+mn-cs"/>
        </a:defRPr>
      </a:lvl3pPr>
      <a:lvl4pPr marL="1371390" algn="l" defTabSz="457130" rtl="0" eaLnBrk="1" latinLnBrk="0" hangingPunct="1">
        <a:defRPr sz="1800" kern="1200">
          <a:solidFill>
            <a:schemeClr val="tx1"/>
          </a:solidFill>
          <a:latin typeface="+mn-lt"/>
          <a:ea typeface="+mn-ea"/>
          <a:cs typeface="+mn-cs"/>
        </a:defRPr>
      </a:lvl4pPr>
      <a:lvl5pPr marL="1828519" algn="l" defTabSz="457130" rtl="0" eaLnBrk="1" latinLnBrk="0" hangingPunct="1">
        <a:defRPr sz="1800" kern="1200">
          <a:solidFill>
            <a:schemeClr val="tx1"/>
          </a:solidFill>
          <a:latin typeface="+mn-lt"/>
          <a:ea typeface="+mn-ea"/>
          <a:cs typeface="+mn-cs"/>
        </a:defRPr>
      </a:lvl5pPr>
      <a:lvl6pPr marL="2285649" algn="l" defTabSz="457130" rtl="0" eaLnBrk="1" latinLnBrk="0" hangingPunct="1">
        <a:defRPr sz="1800" kern="1200">
          <a:solidFill>
            <a:schemeClr val="tx1"/>
          </a:solidFill>
          <a:latin typeface="+mn-lt"/>
          <a:ea typeface="+mn-ea"/>
          <a:cs typeface="+mn-cs"/>
        </a:defRPr>
      </a:lvl6pPr>
      <a:lvl7pPr marL="2742780" algn="l" defTabSz="457130" rtl="0" eaLnBrk="1" latinLnBrk="0" hangingPunct="1">
        <a:defRPr sz="1800" kern="1200">
          <a:solidFill>
            <a:schemeClr val="tx1"/>
          </a:solidFill>
          <a:latin typeface="+mn-lt"/>
          <a:ea typeface="+mn-ea"/>
          <a:cs typeface="+mn-cs"/>
        </a:defRPr>
      </a:lvl7pPr>
      <a:lvl8pPr marL="3199908" algn="l" defTabSz="457130" rtl="0" eaLnBrk="1" latinLnBrk="0" hangingPunct="1">
        <a:defRPr sz="1800" kern="1200">
          <a:solidFill>
            <a:schemeClr val="tx1"/>
          </a:solidFill>
          <a:latin typeface="+mn-lt"/>
          <a:ea typeface="+mn-ea"/>
          <a:cs typeface="+mn-cs"/>
        </a:defRPr>
      </a:lvl8pPr>
      <a:lvl9pPr marL="3657039" algn="l" defTabSz="45713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5122" name="Picture 7"/>
          <p:cNvPicPr>
            <a:picLocks noChangeAspect="1" noChangeArrowheads="1"/>
          </p:cNvPicPr>
          <p:nvPr/>
        </p:nvPicPr>
        <p:blipFill>
          <a:blip r:embed="rId17">
            <a:extLst>
              <a:ext uri="{28A0092B-C50C-407E-A947-70E740481C1C}">
                <a14:useLocalDpi xmlns:a14="http://schemas.microsoft.com/office/drawing/2010/main" val="0"/>
              </a:ext>
            </a:extLst>
          </a:blip>
          <a:stretch>
            <a:fillRect/>
          </a:stretch>
        </p:blipFill>
        <p:spPr bwMode="auto">
          <a:xfrm>
            <a:off x="0" y="5778757"/>
            <a:ext cx="9144000" cy="1078991"/>
          </a:xfrm>
          <a:prstGeom prst="rect">
            <a:avLst/>
          </a:prstGeom>
          <a:noFill/>
          <a:ln w="9525">
            <a:noFill/>
            <a:miter lim="800000"/>
            <a:headEnd/>
            <a:tailEnd/>
          </a:ln>
        </p:spPr>
      </p:pic>
      <p:sp>
        <p:nvSpPr>
          <p:cNvPr id="5123" name="Rectangle 3"/>
          <p:cNvSpPr>
            <a:spLocks noGrp="1" noChangeArrowheads="1"/>
          </p:cNvSpPr>
          <p:nvPr>
            <p:ph type="title"/>
          </p:nvPr>
        </p:nvSpPr>
        <p:spPr bwMode="gray">
          <a:xfrm>
            <a:off x="1349375" y="350838"/>
            <a:ext cx="7540625" cy="11430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fr-FR" smtClean="0"/>
              <a:t>Cliquez pour modifier le style du titre</a:t>
            </a:r>
          </a:p>
        </p:txBody>
      </p:sp>
      <p:sp>
        <p:nvSpPr>
          <p:cNvPr id="11269" name="Rectangle 5"/>
          <p:cNvSpPr>
            <a:spLocks noGrp="1" noChangeArrowheads="1"/>
          </p:cNvSpPr>
          <p:nvPr>
            <p:ph type="dt" sz="half" idx="2"/>
          </p:nvPr>
        </p:nvSpPr>
        <p:spPr bwMode="white">
          <a:xfrm>
            <a:off x="6578603" y="6489700"/>
            <a:ext cx="2011363" cy="273050"/>
          </a:xfrm>
          <a:prstGeom prst="rect">
            <a:avLst/>
          </a:prstGeom>
          <a:noFill/>
          <a:ln>
            <a:noFill/>
          </a:ln>
          <a:effectLst/>
          <a:extLst/>
        </p:spPr>
        <p:txBody>
          <a:bodyPr vert="horz" wrap="square" lIns="0" tIns="0" rIns="0" bIns="0" numCol="1" anchor="ctr" anchorCtr="0" compatLnSpc="1">
            <a:prstTxWarp prst="textNoShape">
              <a:avLst/>
            </a:prstTxWarp>
          </a:bodyPr>
          <a:lstStyle>
            <a:lvl1pPr algn="r">
              <a:defRPr sz="1100">
                <a:solidFill>
                  <a:schemeClr val="bg1"/>
                </a:solidFill>
                <a:latin typeface="Arial" charset="0"/>
                <a:ea typeface="ＭＳ Ｐゴシック" charset="0"/>
                <a:cs typeface="+mn-cs"/>
              </a:defRPr>
            </a:lvl1pPr>
          </a:lstStyle>
          <a:p>
            <a:pPr>
              <a:defRPr/>
            </a:pPr>
            <a:endParaRPr lang="fr-FR"/>
          </a:p>
        </p:txBody>
      </p:sp>
      <p:sp>
        <p:nvSpPr>
          <p:cNvPr id="11270" name="Rectangle 6"/>
          <p:cNvSpPr>
            <a:spLocks noGrp="1" noChangeArrowheads="1"/>
          </p:cNvSpPr>
          <p:nvPr>
            <p:ph type="ftr" sz="quarter" idx="3"/>
          </p:nvPr>
        </p:nvSpPr>
        <p:spPr bwMode="white">
          <a:xfrm>
            <a:off x="1475657" y="6488113"/>
            <a:ext cx="5091832"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b="1">
                <a:solidFill>
                  <a:schemeClr val="bg1"/>
                </a:solidFill>
                <a:latin typeface="Arial" charset="0"/>
                <a:ea typeface="ＭＳ Ｐゴシック" charset="0"/>
                <a:cs typeface="+mn-cs"/>
              </a:defRPr>
            </a:lvl1pPr>
          </a:lstStyle>
          <a:p>
            <a:r>
              <a:rPr lang="en-US" dirty="0" smtClean="0"/>
              <a:t>GEMOC Studio Tutorial </a:t>
            </a:r>
            <a:r>
              <a:rPr lang="mr-IN" dirty="0" smtClean="0"/>
              <a:t>–</a:t>
            </a:r>
            <a:r>
              <a:rPr lang="en-US" dirty="0" smtClean="0"/>
              <a:t> ICSA 2017 </a:t>
            </a:r>
            <a:endParaRPr lang="en-US" dirty="0"/>
          </a:p>
        </p:txBody>
      </p:sp>
      <p:sp>
        <p:nvSpPr>
          <p:cNvPr id="11272" name="Rectangle 8"/>
          <p:cNvSpPr>
            <a:spLocks noGrp="1" noChangeArrowheads="1"/>
          </p:cNvSpPr>
          <p:nvPr>
            <p:ph type="sldNum" sz="quarter" idx="4"/>
          </p:nvPr>
        </p:nvSpPr>
        <p:spPr bwMode="white">
          <a:xfrm>
            <a:off x="8618538" y="6488113"/>
            <a:ext cx="525462"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a:solidFill>
                  <a:schemeClr val="bg1"/>
                </a:solidFill>
                <a:latin typeface="Arial" pitchFamily="34" charset="0"/>
                <a:ea typeface="ＭＳ Ｐゴシック" pitchFamily="34" charset="-128"/>
              </a:defRPr>
            </a:lvl1pPr>
          </a:lstStyle>
          <a:p>
            <a:pPr>
              <a:defRPr/>
            </a:pPr>
            <a:r>
              <a:rPr lang="fr-FR"/>
              <a:t>- </a:t>
            </a:r>
            <a:fld id="{8E9F12E1-2E0E-47E5-BCF6-58A4EEBCD6ED}" type="slidenum">
              <a:rPr lang="fr-FR"/>
              <a:pPr>
                <a:defRPr/>
              </a:pPr>
              <a:t>‹#›</a:t>
            </a:fld>
            <a:endParaRPr lang="fr-FR"/>
          </a:p>
        </p:txBody>
      </p:sp>
    </p:spTree>
  </p:cSld>
  <p:clrMap bg1="lt1" tx1="dk1" bg2="lt2" tx2="dk2" accent1="accent1" accent2="accent2" accent3="accent3" accent4="accent4" accent5="accent5" accent6="accent6" hlink="hlink" folHlink="folHlink"/>
  <p:sldLayoutIdLst>
    <p:sldLayoutId id="2147486060" r:id="rId1"/>
    <p:sldLayoutId id="2147486078" r:id="rId2"/>
    <p:sldLayoutId id="2147485994" r:id="rId3"/>
    <p:sldLayoutId id="2147485995" r:id="rId4"/>
    <p:sldLayoutId id="2147485996" r:id="rId5"/>
    <p:sldLayoutId id="2147485997" r:id="rId6"/>
    <p:sldLayoutId id="2147485998" r:id="rId7"/>
    <p:sldLayoutId id="2147485999" r:id="rId8"/>
    <p:sldLayoutId id="2147486000" r:id="rId9"/>
    <p:sldLayoutId id="2147486001" r:id="rId10"/>
    <p:sldLayoutId id="2147486002" r:id="rId11"/>
    <p:sldLayoutId id="2147486003" r:id="rId12"/>
    <p:sldLayoutId id="2147486004" r:id="rId13"/>
    <p:sldLayoutId id="2147486174" r:id="rId14"/>
    <p:sldLayoutId id="2147486175" r:id="rId15"/>
  </p:sldLayoutIdLst>
  <p:timing>
    <p:tnLst>
      <p:par>
        <p:cTn id="1" dur="indefinite" restart="never" nodeType="tmRoot"/>
      </p:par>
    </p:tnLst>
  </p:timing>
  <p:hf hdr="0" dt="0"/>
  <p:txStyles>
    <p:titleStyle>
      <a:lvl1pPr algn="l" rtl="0" eaLnBrk="0" fontAlgn="base" hangingPunct="0">
        <a:spcBef>
          <a:spcPct val="0"/>
        </a:spcBef>
        <a:spcAft>
          <a:spcPct val="0"/>
        </a:spcAft>
        <a:defRPr sz="2800" b="1">
          <a:solidFill>
            <a:schemeClr val="bg2"/>
          </a:solidFill>
          <a:latin typeface="+mj-lt"/>
          <a:ea typeface="+mj-ea"/>
          <a:cs typeface="+mj-cs"/>
        </a:defRPr>
      </a:lvl1pPr>
      <a:lvl2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2pPr>
      <a:lvl3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3pPr>
      <a:lvl4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4pPr>
      <a:lvl5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5pPr>
      <a:lvl6pPr marL="457130" algn="l" rtl="0" fontAlgn="base">
        <a:spcBef>
          <a:spcPct val="0"/>
        </a:spcBef>
        <a:spcAft>
          <a:spcPct val="0"/>
        </a:spcAft>
        <a:defRPr sz="2800" b="1">
          <a:solidFill>
            <a:schemeClr val="bg2"/>
          </a:solidFill>
          <a:latin typeface="Arial" charset="0"/>
          <a:ea typeface="ＭＳ Ｐゴシック" charset="0"/>
          <a:cs typeface="Arial" charset="0"/>
        </a:defRPr>
      </a:lvl6pPr>
      <a:lvl7pPr marL="914259" algn="l" rtl="0" fontAlgn="base">
        <a:spcBef>
          <a:spcPct val="0"/>
        </a:spcBef>
        <a:spcAft>
          <a:spcPct val="0"/>
        </a:spcAft>
        <a:defRPr sz="2800" b="1">
          <a:solidFill>
            <a:schemeClr val="bg2"/>
          </a:solidFill>
          <a:latin typeface="Arial" charset="0"/>
          <a:ea typeface="ＭＳ Ｐゴシック" charset="0"/>
          <a:cs typeface="Arial" charset="0"/>
        </a:defRPr>
      </a:lvl7pPr>
      <a:lvl8pPr marL="1371390" algn="l" rtl="0" fontAlgn="base">
        <a:spcBef>
          <a:spcPct val="0"/>
        </a:spcBef>
        <a:spcAft>
          <a:spcPct val="0"/>
        </a:spcAft>
        <a:defRPr sz="2800" b="1">
          <a:solidFill>
            <a:schemeClr val="bg2"/>
          </a:solidFill>
          <a:latin typeface="Arial" charset="0"/>
          <a:ea typeface="ＭＳ Ｐゴシック" charset="0"/>
          <a:cs typeface="Arial" charset="0"/>
        </a:defRPr>
      </a:lvl8pPr>
      <a:lvl9pPr marL="1828519" algn="l" rtl="0" fontAlgn="base">
        <a:spcBef>
          <a:spcPct val="0"/>
        </a:spcBef>
        <a:spcAft>
          <a:spcPct val="0"/>
        </a:spcAft>
        <a:defRPr sz="2800" b="1">
          <a:solidFill>
            <a:schemeClr val="bg2"/>
          </a:solidFill>
          <a:latin typeface="Arial" charset="0"/>
          <a:ea typeface="ＭＳ Ｐゴシック" charset="0"/>
          <a:cs typeface="Arial" charset="0"/>
        </a:defRPr>
      </a:lvl9pPr>
    </p:titleStyle>
    <p:bodyStyle>
      <a:lvl1pPr marL="342848" indent="-342848" algn="l" rtl="0" eaLnBrk="0" fontAlgn="base" hangingPunct="0">
        <a:lnSpc>
          <a:spcPct val="125000"/>
        </a:lnSpc>
        <a:spcBef>
          <a:spcPct val="0"/>
        </a:spcBef>
        <a:spcAft>
          <a:spcPct val="0"/>
        </a:spcAft>
        <a:buChar char="•"/>
        <a:defRPr sz="1600">
          <a:solidFill>
            <a:schemeClr val="tx2"/>
          </a:solidFill>
          <a:latin typeface="+mn-lt"/>
          <a:ea typeface="+mn-ea"/>
          <a:cs typeface="+mn-cs"/>
        </a:defRPr>
      </a:lvl1pPr>
      <a:lvl2pPr marL="220630" indent="-219041" algn="l" rtl="0" eaLnBrk="0" fontAlgn="base" hangingPunct="0">
        <a:lnSpc>
          <a:spcPct val="125000"/>
        </a:lnSpc>
        <a:spcBef>
          <a:spcPct val="0"/>
        </a:spcBef>
        <a:spcAft>
          <a:spcPct val="0"/>
        </a:spcAft>
        <a:buClr>
          <a:schemeClr val="bg2"/>
        </a:buClr>
        <a:buChar char="•"/>
        <a:defRPr sz="1600">
          <a:solidFill>
            <a:schemeClr val="tx2"/>
          </a:solidFill>
          <a:latin typeface="+mn-lt"/>
          <a:ea typeface="ＭＳ Ｐゴシック" pitchFamily="23" charset="-128"/>
          <a:cs typeface="+mn-cs"/>
        </a:defRPr>
      </a:lvl2pPr>
      <a:lvl3pPr marL="553954" indent="-126979" algn="l" rtl="0" eaLnBrk="0" fontAlgn="base" hangingPunct="0">
        <a:lnSpc>
          <a:spcPct val="125000"/>
        </a:lnSpc>
        <a:spcBef>
          <a:spcPct val="0"/>
        </a:spcBef>
        <a:spcAft>
          <a:spcPct val="0"/>
        </a:spcAft>
        <a:buFont typeface="Arial" charset="0"/>
        <a:buChar char="-"/>
        <a:defRPr sz="1600">
          <a:solidFill>
            <a:schemeClr val="tx2"/>
          </a:solidFill>
          <a:latin typeface="+mn-lt"/>
          <a:ea typeface="ＭＳ Ｐゴシック" pitchFamily="23" charset="-128"/>
          <a:cs typeface="+mn-cs"/>
        </a:defRPr>
      </a:lvl3pPr>
      <a:lvl4pPr marL="555540" indent="815849" algn="l" rtl="0" eaLnBrk="0" fontAlgn="base" hangingPunct="0">
        <a:lnSpc>
          <a:spcPct val="125000"/>
        </a:lnSpc>
        <a:spcBef>
          <a:spcPct val="0"/>
        </a:spcBef>
        <a:spcAft>
          <a:spcPct val="0"/>
        </a:spcAft>
        <a:buChar char="–"/>
        <a:defRPr sz="1400">
          <a:solidFill>
            <a:schemeClr val="tx2"/>
          </a:solidFill>
          <a:latin typeface="+mn-lt"/>
          <a:ea typeface="ＭＳ Ｐゴシック" pitchFamily="23" charset="-128"/>
          <a:cs typeface="+mn-cs"/>
        </a:defRPr>
      </a:lvl4pPr>
      <a:lvl5pPr marL="557127" indent="1271393" algn="l" rtl="0" eaLnBrk="0" fontAlgn="base" hangingPunct="0">
        <a:lnSpc>
          <a:spcPct val="125000"/>
        </a:lnSpc>
        <a:spcBef>
          <a:spcPct val="0"/>
        </a:spcBef>
        <a:spcAft>
          <a:spcPct val="0"/>
        </a:spcAft>
        <a:buChar char="»"/>
        <a:defRPr sz="1200">
          <a:solidFill>
            <a:schemeClr val="tx2"/>
          </a:solidFill>
          <a:latin typeface="+mn-lt"/>
          <a:ea typeface="ＭＳ Ｐゴシック" pitchFamily="23" charset="-128"/>
          <a:cs typeface="+mn-cs"/>
        </a:defRPr>
      </a:lvl5pPr>
      <a:lvl6pPr marL="1014257" algn="l" rtl="0" fontAlgn="base">
        <a:lnSpc>
          <a:spcPct val="125000"/>
        </a:lnSpc>
        <a:spcBef>
          <a:spcPct val="0"/>
        </a:spcBef>
        <a:spcAft>
          <a:spcPct val="0"/>
        </a:spcAft>
        <a:defRPr sz="1200">
          <a:solidFill>
            <a:schemeClr val="tx2"/>
          </a:solidFill>
          <a:latin typeface="+mn-lt"/>
          <a:ea typeface="Arial" charset="0"/>
          <a:cs typeface="+mn-cs"/>
        </a:defRPr>
      </a:lvl6pPr>
      <a:lvl7pPr marL="1471387" algn="l" rtl="0" fontAlgn="base">
        <a:lnSpc>
          <a:spcPct val="125000"/>
        </a:lnSpc>
        <a:spcBef>
          <a:spcPct val="0"/>
        </a:spcBef>
        <a:spcAft>
          <a:spcPct val="0"/>
        </a:spcAft>
        <a:defRPr sz="1200">
          <a:solidFill>
            <a:schemeClr val="tx2"/>
          </a:solidFill>
          <a:latin typeface="+mn-lt"/>
          <a:ea typeface="Arial" charset="0"/>
          <a:cs typeface="+mn-cs"/>
        </a:defRPr>
      </a:lvl7pPr>
      <a:lvl8pPr marL="1928516" algn="l" rtl="0" fontAlgn="base">
        <a:lnSpc>
          <a:spcPct val="125000"/>
        </a:lnSpc>
        <a:spcBef>
          <a:spcPct val="0"/>
        </a:spcBef>
        <a:spcAft>
          <a:spcPct val="0"/>
        </a:spcAft>
        <a:defRPr sz="1200">
          <a:solidFill>
            <a:schemeClr val="tx2"/>
          </a:solidFill>
          <a:latin typeface="+mn-lt"/>
          <a:ea typeface="Arial" charset="0"/>
          <a:cs typeface="+mn-cs"/>
        </a:defRPr>
      </a:lvl8pPr>
      <a:lvl9pPr marL="2385647" algn="l" rtl="0" fontAlgn="base">
        <a:lnSpc>
          <a:spcPct val="125000"/>
        </a:lnSpc>
        <a:spcBef>
          <a:spcPct val="0"/>
        </a:spcBef>
        <a:spcAft>
          <a:spcPct val="0"/>
        </a:spcAft>
        <a:defRPr sz="1200">
          <a:solidFill>
            <a:schemeClr val="tx2"/>
          </a:solidFill>
          <a:latin typeface="+mn-lt"/>
          <a:ea typeface="Arial" charset="0"/>
          <a:cs typeface="+mn-cs"/>
        </a:defRPr>
      </a:lvl9pPr>
    </p:bodyStyle>
    <p:otherStyle>
      <a:defPPr>
        <a:defRPr lang="fr-FR"/>
      </a:defPPr>
      <a:lvl1pPr marL="0" algn="l" defTabSz="457130" rtl="0" eaLnBrk="1" latinLnBrk="0" hangingPunct="1">
        <a:defRPr sz="1800" kern="1200">
          <a:solidFill>
            <a:schemeClr val="tx1"/>
          </a:solidFill>
          <a:latin typeface="+mn-lt"/>
          <a:ea typeface="+mn-ea"/>
          <a:cs typeface="+mn-cs"/>
        </a:defRPr>
      </a:lvl1pPr>
      <a:lvl2pPr marL="457130" algn="l" defTabSz="457130" rtl="0" eaLnBrk="1" latinLnBrk="0" hangingPunct="1">
        <a:defRPr sz="1800" kern="1200">
          <a:solidFill>
            <a:schemeClr val="tx1"/>
          </a:solidFill>
          <a:latin typeface="+mn-lt"/>
          <a:ea typeface="+mn-ea"/>
          <a:cs typeface="+mn-cs"/>
        </a:defRPr>
      </a:lvl2pPr>
      <a:lvl3pPr marL="914259" algn="l" defTabSz="457130" rtl="0" eaLnBrk="1" latinLnBrk="0" hangingPunct="1">
        <a:defRPr sz="1800" kern="1200">
          <a:solidFill>
            <a:schemeClr val="tx1"/>
          </a:solidFill>
          <a:latin typeface="+mn-lt"/>
          <a:ea typeface="+mn-ea"/>
          <a:cs typeface="+mn-cs"/>
        </a:defRPr>
      </a:lvl3pPr>
      <a:lvl4pPr marL="1371390" algn="l" defTabSz="457130" rtl="0" eaLnBrk="1" latinLnBrk="0" hangingPunct="1">
        <a:defRPr sz="1800" kern="1200">
          <a:solidFill>
            <a:schemeClr val="tx1"/>
          </a:solidFill>
          <a:latin typeface="+mn-lt"/>
          <a:ea typeface="+mn-ea"/>
          <a:cs typeface="+mn-cs"/>
        </a:defRPr>
      </a:lvl4pPr>
      <a:lvl5pPr marL="1828519" algn="l" defTabSz="457130" rtl="0" eaLnBrk="1" latinLnBrk="0" hangingPunct="1">
        <a:defRPr sz="1800" kern="1200">
          <a:solidFill>
            <a:schemeClr val="tx1"/>
          </a:solidFill>
          <a:latin typeface="+mn-lt"/>
          <a:ea typeface="+mn-ea"/>
          <a:cs typeface="+mn-cs"/>
        </a:defRPr>
      </a:lvl5pPr>
      <a:lvl6pPr marL="2285649" algn="l" defTabSz="457130" rtl="0" eaLnBrk="1" latinLnBrk="0" hangingPunct="1">
        <a:defRPr sz="1800" kern="1200">
          <a:solidFill>
            <a:schemeClr val="tx1"/>
          </a:solidFill>
          <a:latin typeface="+mn-lt"/>
          <a:ea typeface="+mn-ea"/>
          <a:cs typeface="+mn-cs"/>
        </a:defRPr>
      </a:lvl6pPr>
      <a:lvl7pPr marL="2742780" algn="l" defTabSz="457130" rtl="0" eaLnBrk="1" latinLnBrk="0" hangingPunct="1">
        <a:defRPr sz="1800" kern="1200">
          <a:solidFill>
            <a:schemeClr val="tx1"/>
          </a:solidFill>
          <a:latin typeface="+mn-lt"/>
          <a:ea typeface="+mn-ea"/>
          <a:cs typeface="+mn-cs"/>
        </a:defRPr>
      </a:lvl7pPr>
      <a:lvl8pPr marL="3199908" algn="l" defTabSz="457130" rtl="0" eaLnBrk="1" latinLnBrk="0" hangingPunct="1">
        <a:defRPr sz="1800" kern="1200">
          <a:solidFill>
            <a:schemeClr val="tx1"/>
          </a:solidFill>
          <a:latin typeface="+mn-lt"/>
          <a:ea typeface="+mn-ea"/>
          <a:cs typeface="+mn-cs"/>
        </a:defRPr>
      </a:lvl8pPr>
      <a:lvl9pPr marL="3657039" algn="l" defTabSz="45713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6146" name="Picture 7" descr="bandeau_texte_vert"/>
          <p:cNvPicPr>
            <a:picLocks noChangeAspect="1" noChangeArrowheads="1"/>
          </p:cNvPicPr>
          <p:nvPr/>
        </p:nvPicPr>
        <p:blipFill>
          <a:blip r:embed="rId14" cstate="screen"/>
          <a:srcRect/>
          <a:stretch>
            <a:fillRect/>
          </a:stretch>
        </p:blipFill>
        <p:spPr bwMode="auto">
          <a:xfrm>
            <a:off x="0" y="5778500"/>
            <a:ext cx="9144000" cy="1079500"/>
          </a:xfrm>
          <a:prstGeom prst="rect">
            <a:avLst/>
          </a:prstGeom>
          <a:noFill/>
          <a:ln w="9525">
            <a:noFill/>
            <a:miter lim="800000"/>
            <a:headEnd/>
            <a:tailEnd/>
          </a:ln>
        </p:spPr>
      </p:pic>
      <p:sp>
        <p:nvSpPr>
          <p:cNvPr id="6147" name="Rectangle 3"/>
          <p:cNvSpPr>
            <a:spLocks noGrp="1" noChangeArrowheads="1"/>
          </p:cNvSpPr>
          <p:nvPr>
            <p:ph type="title"/>
          </p:nvPr>
        </p:nvSpPr>
        <p:spPr bwMode="gray">
          <a:xfrm>
            <a:off x="1349375" y="350838"/>
            <a:ext cx="7540625" cy="11430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fr-FR" smtClean="0"/>
              <a:t>Cliquez pour modifier le style du titre</a:t>
            </a:r>
          </a:p>
        </p:txBody>
      </p:sp>
      <p:sp>
        <p:nvSpPr>
          <p:cNvPr id="13317" name="Rectangle 5"/>
          <p:cNvSpPr>
            <a:spLocks noGrp="1" noChangeArrowheads="1"/>
          </p:cNvSpPr>
          <p:nvPr>
            <p:ph type="dt" sz="half" idx="2"/>
          </p:nvPr>
        </p:nvSpPr>
        <p:spPr bwMode="white">
          <a:xfrm>
            <a:off x="6578603" y="6489700"/>
            <a:ext cx="2011363" cy="273050"/>
          </a:xfrm>
          <a:prstGeom prst="rect">
            <a:avLst/>
          </a:prstGeom>
          <a:noFill/>
          <a:ln>
            <a:noFill/>
          </a:ln>
          <a:effectLst/>
          <a:extLst/>
        </p:spPr>
        <p:txBody>
          <a:bodyPr vert="horz" wrap="square" lIns="0" tIns="0" rIns="0" bIns="0" numCol="1" anchor="ctr" anchorCtr="0" compatLnSpc="1">
            <a:prstTxWarp prst="textNoShape">
              <a:avLst/>
            </a:prstTxWarp>
          </a:bodyPr>
          <a:lstStyle>
            <a:lvl1pPr algn="r">
              <a:defRPr sz="1100">
                <a:solidFill>
                  <a:schemeClr val="bg1"/>
                </a:solidFill>
                <a:latin typeface="Arial" charset="0"/>
                <a:ea typeface="ＭＳ Ｐゴシック" charset="0"/>
                <a:cs typeface="+mn-cs"/>
              </a:defRPr>
            </a:lvl1pPr>
          </a:lstStyle>
          <a:p>
            <a:pPr>
              <a:defRPr/>
            </a:pPr>
            <a:endParaRPr lang="fr-FR"/>
          </a:p>
        </p:txBody>
      </p:sp>
      <p:sp>
        <p:nvSpPr>
          <p:cNvPr id="13318" name="Rectangle 6"/>
          <p:cNvSpPr>
            <a:spLocks noGrp="1" noChangeArrowheads="1"/>
          </p:cNvSpPr>
          <p:nvPr>
            <p:ph type="ftr" sz="quarter" idx="3"/>
          </p:nvPr>
        </p:nvSpPr>
        <p:spPr bwMode="white">
          <a:xfrm>
            <a:off x="1349376" y="6488113"/>
            <a:ext cx="5218113"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b="1">
                <a:solidFill>
                  <a:schemeClr val="bg1"/>
                </a:solidFill>
                <a:latin typeface="Arial" charset="0"/>
                <a:ea typeface="ＭＳ Ｐゴシック" charset="0"/>
                <a:cs typeface="+mn-cs"/>
              </a:defRPr>
            </a:lvl1pPr>
          </a:lstStyle>
          <a:p>
            <a:pPr>
              <a:defRPr/>
            </a:pPr>
            <a:r>
              <a:rPr lang="en-US" smtClean="0"/>
              <a:t>Automating the Formalization of Product Comparison Matrices</a:t>
            </a:r>
            <a:endParaRPr lang="fr-FR"/>
          </a:p>
        </p:txBody>
      </p:sp>
      <p:sp>
        <p:nvSpPr>
          <p:cNvPr id="13320" name="Rectangle 8"/>
          <p:cNvSpPr>
            <a:spLocks noGrp="1" noChangeArrowheads="1"/>
          </p:cNvSpPr>
          <p:nvPr>
            <p:ph type="sldNum" sz="quarter" idx="4"/>
          </p:nvPr>
        </p:nvSpPr>
        <p:spPr bwMode="white">
          <a:xfrm>
            <a:off x="8618538" y="6488113"/>
            <a:ext cx="525462"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a:solidFill>
                  <a:schemeClr val="bg1"/>
                </a:solidFill>
                <a:latin typeface="Arial" pitchFamily="34" charset="0"/>
                <a:ea typeface="ＭＳ Ｐゴシック" pitchFamily="34" charset="-128"/>
              </a:defRPr>
            </a:lvl1pPr>
          </a:lstStyle>
          <a:p>
            <a:pPr>
              <a:defRPr/>
            </a:pPr>
            <a:r>
              <a:rPr lang="fr-FR"/>
              <a:t>- </a:t>
            </a:r>
            <a:fld id="{DB3D3C34-5B49-4363-AD4A-7E904AF94733}" type="slidenum">
              <a:rPr lang="fr-FR"/>
              <a:pPr>
                <a:defRPr/>
              </a:pPr>
              <a:t>‹#›</a:t>
            </a:fld>
            <a:endParaRPr lang="fr-FR"/>
          </a:p>
        </p:txBody>
      </p:sp>
    </p:spTree>
  </p:cSld>
  <p:clrMap bg1="lt1" tx1="dk1" bg2="lt2" tx2="dk2" accent1="accent1" accent2="accent2" accent3="accent3" accent4="accent4" accent5="accent5" accent6="accent6" hlink="hlink" folHlink="folHlink"/>
  <p:sldLayoutIdLst>
    <p:sldLayoutId id="2147486079" r:id="rId1"/>
    <p:sldLayoutId id="2147486061" r:id="rId2"/>
    <p:sldLayoutId id="2147486005" r:id="rId3"/>
    <p:sldLayoutId id="2147486006" r:id="rId4"/>
    <p:sldLayoutId id="2147486007" r:id="rId5"/>
    <p:sldLayoutId id="2147486008" r:id="rId6"/>
    <p:sldLayoutId id="2147486009" r:id="rId7"/>
    <p:sldLayoutId id="2147486010" r:id="rId8"/>
    <p:sldLayoutId id="2147486011" r:id="rId9"/>
    <p:sldLayoutId id="2147486012" r:id="rId10"/>
    <p:sldLayoutId id="2147486013" r:id="rId11"/>
    <p:sldLayoutId id="2147486014" r:id="rId12"/>
  </p:sldLayoutIdLst>
  <p:hf hdr="0" dt="0"/>
  <p:txStyles>
    <p:titleStyle>
      <a:lvl1pPr algn="l" rtl="0" eaLnBrk="0" fontAlgn="base" hangingPunct="0">
        <a:spcBef>
          <a:spcPct val="0"/>
        </a:spcBef>
        <a:spcAft>
          <a:spcPct val="0"/>
        </a:spcAft>
        <a:defRPr sz="2800" b="1">
          <a:solidFill>
            <a:schemeClr val="bg2"/>
          </a:solidFill>
          <a:latin typeface="+mj-lt"/>
          <a:ea typeface="+mj-ea"/>
          <a:cs typeface="+mj-cs"/>
        </a:defRPr>
      </a:lvl1pPr>
      <a:lvl2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2pPr>
      <a:lvl3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3pPr>
      <a:lvl4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4pPr>
      <a:lvl5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5pPr>
      <a:lvl6pPr marL="457130" algn="l" rtl="0" fontAlgn="base">
        <a:spcBef>
          <a:spcPct val="0"/>
        </a:spcBef>
        <a:spcAft>
          <a:spcPct val="0"/>
        </a:spcAft>
        <a:defRPr sz="2800" b="1">
          <a:solidFill>
            <a:schemeClr val="bg2"/>
          </a:solidFill>
          <a:latin typeface="Arial" charset="0"/>
          <a:ea typeface="ＭＳ Ｐゴシック" charset="0"/>
          <a:cs typeface="Arial" charset="0"/>
        </a:defRPr>
      </a:lvl6pPr>
      <a:lvl7pPr marL="914259" algn="l" rtl="0" fontAlgn="base">
        <a:spcBef>
          <a:spcPct val="0"/>
        </a:spcBef>
        <a:spcAft>
          <a:spcPct val="0"/>
        </a:spcAft>
        <a:defRPr sz="2800" b="1">
          <a:solidFill>
            <a:schemeClr val="bg2"/>
          </a:solidFill>
          <a:latin typeface="Arial" charset="0"/>
          <a:ea typeface="ＭＳ Ｐゴシック" charset="0"/>
          <a:cs typeface="Arial" charset="0"/>
        </a:defRPr>
      </a:lvl7pPr>
      <a:lvl8pPr marL="1371390" algn="l" rtl="0" fontAlgn="base">
        <a:spcBef>
          <a:spcPct val="0"/>
        </a:spcBef>
        <a:spcAft>
          <a:spcPct val="0"/>
        </a:spcAft>
        <a:defRPr sz="2800" b="1">
          <a:solidFill>
            <a:schemeClr val="bg2"/>
          </a:solidFill>
          <a:latin typeface="Arial" charset="0"/>
          <a:ea typeface="ＭＳ Ｐゴシック" charset="0"/>
          <a:cs typeface="Arial" charset="0"/>
        </a:defRPr>
      </a:lvl8pPr>
      <a:lvl9pPr marL="1828519" algn="l" rtl="0" fontAlgn="base">
        <a:spcBef>
          <a:spcPct val="0"/>
        </a:spcBef>
        <a:spcAft>
          <a:spcPct val="0"/>
        </a:spcAft>
        <a:defRPr sz="2800" b="1">
          <a:solidFill>
            <a:schemeClr val="bg2"/>
          </a:solidFill>
          <a:latin typeface="Arial" charset="0"/>
          <a:ea typeface="ＭＳ Ｐゴシック" charset="0"/>
          <a:cs typeface="Arial" charset="0"/>
        </a:defRPr>
      </a:lvl9pPr>
    </p:titleStyle>
    <p:bodyStyle>
      <a:lvl1pPr marL="342848" indent="-342848" algn="l" rtl="0" eaLnBrk="0" fontAlgn="base" hangingPunct="0">
        <a:lnSpc>
          <a:spcPct val="125000"/>
        </a:lnSpc>
        <a:spcBef>
          <a:spcPct val="0"/>
        </a:spcBef>
        <a:spcAft>
          <a:spcPct val="0"/>
        </a:spcAft>
        <a:buChar char="•"/>
        <a:defRPr sz="1600">
          <a:solidFill>
            <a:schemeClr val="tx2"/>
          </a:solidFill>
          <a:latin typeface="+mn-lt"/>
          <a:ea typeface="+mn-ea"/>
          <a:cs typeface="+mn-cs"/>
        </a:defRPr>
      </a:lvl1pPr>
      <a:lvl2pPr marL="220630" indent="-219041" algn="l" rtl="0" eaLnBrk="0" fontAlgn="base" hangingPunct="0">
        <a:lnSpc>
          <a:spcPct val="125000"/>
        </a:lnSpc>
        <a:spcBef>
          <a:spcPct val="0"/>
        </a:spcBef>
        <a:spcAft>
          <a:spcPct val="0"/>
        </a:spcAft>
        <a:buClr>
          <a:schemeClr val="bg2"/>
        </a:buClr>
        <a:buChar char="•"/>
        <a:defRPr sz="1600">
          <a:solidFill>
            <a:schemeClr val="tx2"/>
          </a:solidFill>
          <a:latin typeface="+mn-lt"/>
          <a:ea typeface="ＭＳ Ｐゴシック" pitchFamily="23" charset="-128"/>
          <a:cs typeface="+mn-cs"/>
        </a:defRPr>
      </a:lvl2pPr>
      <a:lvl3pPr marL="553954" indent="-126979" algn="l" rtl="0" eaLnBrk="0" fontAlgn="base" hangingPunct="0">
        <a:lnSpc>
          <a:spcPct val="125000"/>
        </a:lnSpc>
        <a:spcBef>
          <a:spcPct val="0"/>
        </a:spcBef>
        <a:spcAft>
          <a:spcPct val="0"/>
        </a:spcAft>
        <a:buFont typeface="Arial" charset="0"/>
        <a:buChar char="-"/>
        <a:defRPr sz="1600">
          <a:solidFill>
            <a:schemeClr val="tx2"/>
          </a:solidFill>
          <a:latin typeface="+mn-lt"/>
          <a:ea typeface="ＭＳ Ｐゴシック" pitchFamily="23" charset="-128"/>
          <a:cs typeface="+mn-cs"/>
        </a:defRPr>
      </a:lvl3pPr>
      <a:lvl4pPr marL="555540" indent="815849" algn="l" rtl="0" eaLnBrk="0" fontAlgn="base" hangingPunct="0">
        <a:lnSpc>
          <a:spcPct val="125000"/>
        </a:lnSpc>
        <a:spcBef>
          <a:spcPct val="0"/>
        </a:spcBef>
        <a:spcAft>
          <a:spcPct val="0"/>
        </a:spcAft>
        <a:buChar char="–"/>
        <a:defRPr sz="1400">
          <a:solidFill>
            <a:schemeClr val="tx2"/>
          </a:solidFill>
          <a:latin typeface="+mn-lt"/>
          <a:ea typeface="ＭＳ Ｐゴシック" pitchFamily="23" charset="-128"/>
          <a:cs typeface="+mn-cs"/>
        </a:defRPr>
      </a:lvl4pPr>
      <a:lvl5pPr marL="557127" indent="1271393" algn="l" rtl="0" eaLnBrk="0" fontAlgn="base" hangingPunct="0">
        <a:lnSpc>
          <a:spcPct val="125000"/>
        </a:lnSpc>
        <a:spcBef>
          <a:spcPct val="0"/>
        </a:spcBef>
        <a:spcAft>
          <a:spcPct val="0"/>
        </a:spcAft>
        <a:buChar char="»"/>
        <a:defRPr sz="1200">
          <a:solidFill>
            <a:schemeClr val="tx2"/>
          </a:solidFill>
          <a:latin typeface="+mn-lt"/>
          <a:ea typeface="ＭＳ Ｐゴシック" pitchFamily="23" charset="-128"/>
          <a:cs typeface="+mn-cs"/>
        </a:defRPr>
      </a:lvl5pPr>
      <a:lvl6pPr marL="1014257" algn="l" rtl="0" fontAlgn="base">
        <a:lnSpc>
          <a:spcPct val="125000"/>
        </a:lnSpc>
        <a:spcBef>
          <a:spcPct val="0"/>
        </a:spcBef>
        <a:spcAft>
          <a:spcPct val="0"/>
        </a:spcAft>
        <a:defRPr sz="1200">
          <a:solidFill>
            <a:schemeClr val="tx2"/>
          </a:solidFill>
          <a:latin typeface="+mn-lt"/>
          <a:ea typeface="Arial" charset="0"/>
          <a:cs typeface="+mn-cs"/>
        </a:defRPr>
      </a:lvl6pPr>
      <a:lvl7pPr marL="1471387" algn="l" rtl="0" fontAlgn="base">
        <a:lnSpc>
          <a:spcPct val="125000"/>
        </a:lnSpc>
        <a:spcBef>
          <a:spcPct val="0"/>
        </a:spcBef>
        <a:spcAft>
          <a:spcPct val="0"/>
        </a:spcAft>
        <a:defRPr sz="1200">
          <a:solidFill>
            <a:schemeClr val="tx2"/>
          </a:solidFill>
          <a:latin typeface="+mn-lt"/>
          <a:ea typeface="Arial" charset="0"/>
          <a:cs typeface="+mn-cs"/>
        </a:defRPr>
      </a:lvl7pPr>
      <a:lvl8pPr marL="1928516" algn="l" rtl="0" fontAlgn="base">
        <a:lnSpc>
          <a:spcPct val="125000"/>
        </a:lnSpc>
        <a:spcBef>
          <a:spcPct val="0"/>
        </a:spcBef>
        <a:spcAft>
          <a:spcPct val="0"/>
        </a:spcAft>
        <a:defRPr sz="1200">
          <a:solidFill>
            <a:schemeClr val="tx2"/>
          </a:solidFill>
          <a:latin typeface="+mn-lt"/>
          <a:ea typeface="Arial" charset="0"/>
          <a:cs typeface="+mn-cs"/>
        </a:defRPr>
      </a:lvl8pPr>
      <a:lvl9pPr marL="2385647" algn="l" rtl="0" fontAlgn="base">
        <a:lnSpc>
          <a:spcPct val="125000"/>
        </a:lnSpc>
        <a:spcBef>
          <a:spcPct val="0"/>
        </a:spcBef>
        <a:spcAft>
          <a:spcPct val="0"/>
        </a:spcAft>
        <a:defRPr sz="1200">
          <a:solidFill>
            <a:schemeClr val="tx2"/>
          </a:solidFill>
          <a:latin typeface="+mn-lt"/>
          <a:ea typeface="Arial" charset="0"/>
          <a:cs typeface="+mn-cs"/>
        </a:defRPr>
      </a:lvl9pPr>
    </p:bodyStyle>
    <p:otherStyle>
      <a:defPPr>
        <a:defRPr lang="fr-FR"/>
      </a:defPPr>
      <a:lvl1pPr marL="0" algn="l" defTabSz="457130" rtl="0" eaLnBrk="1" latinLnBrk="0" hangingPunct="1">
        <a:defRPr sz="1800" kern="1200">
          <a:solidFill>
            <a:schemeClr val="tx1"/>
          </a:solidFill>
          <a:latin typeface="+mn-lt"/>
          <a:ea typeface="+mn-ea"/>
          <a:cs typeface="+mn-cs"/>
        </a:defRPr>
      </a:lvl1pPr>
      <a:lvl2pPr marL="457130" algn="l" defTabSz="457130" rtl="0" eaLnBrk="1" latinLnBrk="0" hangingPunct="1">
        <a:defRPr sz="1800" kern="1200">
          <a:solidFill>
            <a:schemeClr val="tx1"/>
          </a:solidFill>
          <a:latin typeface="+mn-lt"/>
          <a:ea typeface="+mn-ea"/>
          <a:cs typeface="+mn-cs"/>
        </a:defRPr>
      </a:lvl2pPr>
      <a:lvl3pPr marL="914259" algn="l" defTabSz="457130" rtl="0" eaLnBrk="1" latinLnBrk="0" hangingPunct="1">
        <a:defRPr sz="1800" kern="1200">
          <a:solidFill>
            <a:schemeClr val="tx1"/>
          </a:solidFill>
          <a:latin typeface="+mn-lt"/>
          <a:ea typeface="+mn-ea"/>
          <a:cs typeface="+mn-cs"/>
        </a:defRPr>
      </a:lvl3pPr>
      <a:lvl4pPr marL="1371390" algn="l" defTabSz="457130" rtl="0" eaLnBrk="1" latinLnBrk="0" hangingPunct="1">
        <a:defRPr sz="1800" kern="1200">
          <a:solidFill>
            <a:schemeClr val="tx1"/>
          </a:solidFill>
          <a:latin typeface="+mn-lt"/>
          <a:ea typeface="+mn-ea"/>
          <a:cs typeface="+mn-cs"/>
        </a:defRPr>
      </a:lvl4pPr>
      <a:lvl5pPr marL="1828519" algn="l" defTabSz="457130" rtl="0" eaLnBrk="1" latinLnBrk="0" hangingPunct="1">
        <a:defRPr sz="1800" kern="1200">
          <a:solidFill>
            <a:schemeClr val="tx1"/>
          </a:solidFill>
          <a:latin typeface="+mn-lt"/>
          <a:ea typeface="+mn-ea"/>
          <a:cs typeface="+mn-cs"/>
        </a:defRPr>
      </a:lvl5pPr>
      <a:lvl6pPr marL="2285649" algn="l" defTabSz="457130" rtl="0" eaLnBrk="1" latinLnBrk="0" hangingPunct="1">
        <a:defRPr sz="1800" kern="1200">
          <a:solidFill>
            <a:schemeClr val="tx1"/>
          </a:solidFill>
          <a:latin typeface="+mn-lt"/>
          <a:ea typeface="+mn-ea"/>
          <a:cs typeface="+mn-cs"/>
        </a:defRPr>
      </a:lvl6pPr>
      <a:lvl7pPr marL="2742780" algn="l" defTabSz="457130" rtl="0" eaLnBrk="1" latinLnBrk="0" hangingPunct="1">
        <a:defRPr sz="1800" kern="1200">
          <a:solidFill>
            <a:schemeClr val="tx1"/>
          </a:solidFill>
          <a:latin typeface="+mn-lt"/>
          <a:ea typeface="+mn-ea"/>
          <a:cs typeface="+mn-cs"/>
        </a:defRPr>
      </a:lvl7pPr>
      <a:lvl8pPr marL="3199908" algn="l" defTabSz="457130" rtl="0" eaLnBrk="1" latinLnBrk="0" hangingPunct="1">
        <a:defRPr sz="1800" kern="1200">
          <a:solidFill>
            <a:schemeClr val="tx1"/>
          </a:solidFill>
          <a:latin typeface="+mn-lt"/>
          <a:ea typeface="+mn-ea"/>
          <a:cs typeface="+mn-cs"/>
        </a:defRPr>
      </a:lvl8pPr>
      <a:lvl9pPr marL="3657039" algn="l" defTabSz="45713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7170" name="Picture 7" descr="bandeau_texte_violet"/>
          <p:cNvPicPr>
            <a:picLocks noChangeAspect="1" noChangeArrowheads="1"/>
          </p:cNvPicPr>
          <p:nvPr/>
        </p:nvPicPr>
        <p:blipFill>
          <a:blip r:embed="rId14" cstate="screen"/>
          <a:srcRect/>
          <a:stretch>
            <a:fillRect/>
          </a:stretch>
        </p:blipFill>
        <p:spPr bwMode="auto">
          <a:xfrm>
            <a:off x="0" y="5778500"/>
            <a:ext cx="9144000" cy="1079500"/>
          </a:xfrm>
          <a:prstGeom prst="rect">
            <a:avLst/>
          </a:prstGeom>
          <a:noFill/>
          <a:ln w="9525">
            <a:noFill/>
            <a:miter lim="800000"/>
            <a:headEnd/>
            <a:tailEnd/>
          </a:ln>
        </p:spPr>
      </p:pic>
      <p:sp>
        <p:nvSpPr>
          <p:cNvPr id="7171" name="Rectangle 3"/>
          <p:cNvSpPr>
            <a:spLocks noGrp="1" noChangeArrowheads="1"/>
          </p:cNvSpPr>
          <p:nvPr>
            <p:ph type="title"/>
          </p:nvPr>
        </p:nvSpPr>
        <p:spPr bwMode="gray">
          <a:xfrm>
            <a:off x="1349375" y="350838"/>
            <a:ext cx="7540625" cy="11430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fr-FR" smtClean="0"/>
              <a:t>Cliquez pour modifier le style du titre</a:t>
            </a:r>
          </a:p>
        </p:txBody>
      </p:sp>
      <p:sp>
        <p:nvSpPr>
          <p:cNvPr id="15365" name="Rectangle 5"/>
          <p:cNvSpPr>
            <a:spLocks noGrp="1" noChangeArrowheads="1"/>
          </p:cNvSpPr>
          <p:nvPr>
            <p:ph type="dt" sz="half" idx="2"/>
          </p:nvPr>
        </p:nvSpPr>
        <p:spPr bwMode="white">
          <a:xfrm>
            <a:off x="6578603" y="6489700"/>
            <a:ext cx="2011363" cy="273050"/>
          </a:xfrm>
          <a:prstGeom prst="rect">
            <a:avLst/>
          </a:prstGeom>
          <a:noFill/>
          <a:ln>
            <a:noFill/>
          </a:ln>
          <a:effectLst/>
          <a:extLst/>
        </p:spPr>
        <p:txBody>
          <a:bodyPr vert="horz" wrap="square" lIns="0" tIns="0" rIns="0" bIns="0" numCol="1" anchor="ctr" anchorCtr="0" compatLnSpc="1">
            <a:prstTxWarp prst="textNoShape">
              <a:avLst/>
            </a:prstTxWarp>
          </a:bodyPr>
          <a:lstStyle>
            <a:lvl1pPr algn="r">
              <a:defRPr sz="1100">
                <a:solidFill>
                  <a:schemeClr val="bg1"/>
                </a:solidFill>
                <a:latin typeface="Arial" charset="0"/>
                <a:ea typeface="ＭＳ Ｐゴシック" charset="0"/>
                <a:cs typeface="+mn-cs"/>
              </a:defRPr>
            </a:lvl1pPr>
          </a:lstStyle>
          <a:p>
            <a:pPr>
              <a:defRPr/>
            </a:pPr>
            <a:endParaRPr lang="fr-FR"/>
          </a:p>
        </p:txBody>
      </p:sp>
      <p:sp>
        <p:nvSpPr>
          <p:cNvPr id="15366" name="Rectangle 6"/>
          <p:cNvSpPr>
            <a:spLocks noGrp="1" noChangeArrowheads="1"/>
          </p:cNvSpPr>
          <p:nvPr>
            <p:ph type="ftr" sz="quarter" idx="3"/>
          </p:nvPr>
        </p:nvSpPr>
        <p:spPr bwMode="white">
          <a:xfrm>
            <a:off x="1349376" y="6488113"/>
            <a:ext cx="5218113"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b="1">
                <a:solidFill>
                  <a:schemeClr val="bg1"/>
                </a:solidFill>
                <a:latin typeface="Arial" charset="0"/>
                <a:ea typeface="ＭＳ Ｐゴシック" charset="0"/>
                <a:cs typeface="+mn-cs"/>
              </a:defRPr>
            </a:lvl1pPr>
          </a:lstStyle>
          <a:p>
            <a:pPr>
              <a:defRPr/>
            </a:pPr>
            <a:r>
              <a:rPr lang="en-US" smtClean="0"/>
              <a:t>Automating the Formalization of Product Comparison Matrices</a:t>
            </a:r>
            <a:endParaRPr lang="fr-FR"/>
          </a:p>
        </p:txBody>
      </p:sp>
      <p:sp>
        <p:nvSpPr>
          <p:cNvPr id="15368" name="Rectangle 8"/>
          <p:cNvSpPr>
            <a:spLocks noGrp="1" noChangeArrowheads="1"/>
          </p:cNvSpPr>
          <p:nvPr>
            <p:ph type="sldNum" sz="quarter" idx="4"/>
          </p:nvPr>
        </p:nvSpPr>
        <p:spPr bwMode="white">
          <a:xfrm>
            <a:off x="8618538" y="6488113"/>
            <a:ext cx="525462"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a:solidFill>
                  <a:schemeClr val="bg1"/>
                </a:solidFill>
                <a:latin typeface="Arial" pitchFamily="34" charset="0"/>
                <a:ea typeface="ＭＳ Ｐゴシック" pitchFamily="34" charset="-128"/>
              </a:defRPr>
            </a:lvl1pPr>
          </a:lstStyle>
          <a:p>
            <a:pPr>
              <a:defRPr/>
            </a:pPr>
            <a:r>
              <a:rPr lang="fr-FR"/>
              <a:t>- </a:t>
            </a:r>
            <a:fld id="{C1C9E7D0-88B9-48AB-B495-713AA66D62EA}" type="slidenum">
              <a:rPr lang="fr-FR"/>
              <a:pPr>
                <a:defRPr/>
              </a:pPr>
              <a:t>‹#›</a:t>
            </a:fld>
            <a:endParaRPr lang="fr-FR"/>
          </a:p>
        </p:txBody>
      </p:sp>
    </p:spTree>
  </p:cSld>
  <p:clrMap bg1="lt1" tx1="dk1" bg2="lt2" tx2="dk2" accent1="accent1" accent2="accent2" accent3="accent3" accent4="accent4" accent5="accent5" accent6="accent6" hlink="hlink" folHlink="folHlink"/>
  <p:sldLayoutIdLst>
    <p:sldLayoutId id="2147486062" r:id="rId1"/>
    <p:sldLayoutId id="2147486081" r:id="rId2"/>
    <p:sldLayoutId id="2147486015" r:id="rId3"/>
    <p:sldLayoutId id="2147486016" r:id="rId4"/>
    <p:sldLayoutId id="2147486017" r:id="rId5"/>
    <p:sldLayoutId id="2147486018" r:id="rId6"/>
    <p:sldLayoutId id="2147486019" r:id="rId7"/>
    <p:sldLayoutId id="2147486020" r:id="rId8"/>
    <p:sldLayoutId id="2147486021" r:id="rId9"/>
    <p:sldLayoutId id="2147486022" r:id="rId10"/>
    <p:sldLayoutId id="2147486023" r:id="rId11"/>
    <p:sldLayoutId id="2147486024" r:id="rId12"/>
  </p:sldLayoutIdLst>
  <p:hf hdr="0" dt="0"/>
  <p:txStyles>
    <p:titleStyle>
      <a:lvl1pPr algn="l" rtl="0" eaLnBrk="0" fontAlgn="base" hangingPunct="0">
        <a:spcBef>
          <a:spcPct val="0"/>
        </a:spcBef>
        <a:spcAft>
          <a:spcPct val="0"/>
        </a:spcAft>
        <a:defRPr sz="2800" b="1">
          <a:solidFill>
            <a:schemeClr val="bg2"/>
          </a:solidFill>
          <a:latin typeface="+mj-lt"/>
          <a:ea typeface="+mj-ea"/>
          <a:cs typeface="+mj-cs"/>
        </a:defRPr>
      </a:lvl1pPr>
      <a:lvl2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2pPr>
      <a:lvl3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3pPr>
      <a:lvl4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4pPr>
      <a:lvl5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5pPr>
      <a:lvl6pPr marL="457130" algn="l" rtl="0" fontAlgn="base">
        <a:spcBef>
          <a:spcPct val="0"/>
        </a:spcBef>
        <a:spcAft>
          <a:spcPct val="0"/>
        </a:spcAft>
        <a:defRPr sz="2800" b="1">
          <a:solidFill>
            <a:schemeClr val="bg2"/>
          </a:solidFill>
          <a:latin typeface="Arial" charset="0"/>
          <a:ea typeface="ＭＳ Ｐゴシック" charset="0"/>
          <a:cs typeface="Arial" charset="0"/>
        </a:defRPr>
      </a:lvl6pPr>
      <a:lvl7pPr marL="914259" algn="l" rtl="0" fontAlgn="base">
        <a:spcBef>
          <a:spcPct val="0"/>
        </a:spcBef>
        <a:spcAft>
          <a:spcPct val="0"/>
        </a:spcAft>
        <a:defRPr sz="2800" b="1">
          <a:solidFill>
            <a:schemeClr val="bg2"/>
          </a:solidFill>
          <a:latin typeface="Arial" charset="0"/>
          <a:ea typeface="ＭＳ Ｐゴシック" charset="0"/>
          <a:cs typeface="Arial" charset="0"/>
        </a:defRPr>
      </a:lvl7pPr>
      <a:lvl8pPr marL="1371390" algn="l" rtl="0" fontAlgn="base">
        <a:spcBef>
          <a:spcPct val="0"/>
        </a:spcBef>
        <a:spcAft>
          <a:spcPct val="0"/>
        </a:spcAft>
        <a:defRPr sz="2800" b="1">
          <a:solidFill>
            <a:schemeClr val="bg2"/>
          </a:solidFill>
          <a:latin typeface="Arial" charset="0"/>
          <a:ea typeface="ＭＳ Ｐゴシック" charset="0"/>
          <a:cs typeface="Arial" charset="0"/>
        </a:defRPr>
      </a:lvl8pPr>
      <a:lvl9pPr marL="1828519" algn="l" rtl="0" fontAlgn="base">
        <a:spcBef>
          <a:spcPct val="0"/>
        </a:spcBef>
        <a:spcAft>
          <a:spcPct val="0"/>
        </a:spcAft>
        <a:defRPr sz="2800" b="1">
          <a:solidFill>
            <a:schemeClr val="bg2"/>
          </a:solidFill>
          <a:latin typeface="Arial" charset="0"/>
          <a:ea typeface="ＭＳ Ｐゴシック" charset="0"/>
          <a:cs typeface="Arial" charset="0"/>
        </a:defRPr>
      </a:lvl9pPr>
    </p:titleStyle>
    <p:bodyStyle>
      <a:lvl1pPr marL="342848" indent="-342848" algn="l" rtl="0" eaLnBrk="0" fontAlgn="base" hangingPunct="0">
        <a:lnSpc>
          <a:spcPct val="125000"/>
        </a:lnSpc>
        <a:spcBef>
          <a:spcPct val="0"/>
        </a:spcBef>
        <a:spcAft>
          <a:spcPct val="0"/>
        </a:spcAft>
        <a:buChar char="•"/>
        <a:defRPr sz="1600">
          <a:solidFill>
            <a:schemeClr val="tx2"/>
          </a:solidFill>
          <a:latin typeface="+mn-lt"/>
          <a:ea typeface="+mn-ea"/>
          <a:cs typeface="+mn-cs"/>
        </a:defRPr>
      </a:lvl1pPr>
      <a:lvl2pPr marL="220630" indent="-219041" algn="l" rtl="0" eaLnBrk="0" fontAlgn="base" hangingPunct="0">
        <a:lnSpc>
          <a:spcPct val="125000"/>
        </a:lnSpc>
        <a:spcBef>
          <a:spcPct val="0"/>
        </a:spcBef>
        <a:spcAft>
          <a:spcPct val="0"/>
        </a:spcAft>
        <a:buClr>
          <a:schemeClr val="bg2"/>
        </a:buClr>
        <a:buChar char="•"/>
        <a:defRPr sz="1600">
          <a:solidFill>
            <a:schemeClr val="tx2"/>
          </a:solidFill>
          <a:latin typeface="+mn-lt"/>
          <a:ea typeface="ＭＳ Ｐゴシック" pitchFamily="23" charset="-128"/>
          <a:cs typeface="+mn-cs"/>
        </a:defRPr>
      </a:lvl2pPr>
      <a:lvl3pPr marL="553954" indent="-126979" algn="l" rtl="0" eaLnBrk="0" fontAlgn="base" hangingPunct="0">
        <a:lnSpc>
          <a:spcPct val="125000"/>
        </a:lnSpc>
        <a:spcBef>
          <a:spcPct val="0"/>
        </a:spcBef>
        <a:spcAft>
          <a:spcPct val="0"/>
        </a:spcAft>
        <a:buFont typeface="Arial" charset="0"/>
        <a:buChar char="-"/>
        <a:defRPr sz="1600">
          <a:solidFill>
            <a:schemeClr val="tx2"/>
          </a:solidFill>
          <a:latin typeface="+mn-lt"/>
          <a:ea typeface="ＭＳ Ｐゴシック" pitchFamily="23" charset="-128"/>
          <a:cs typeface="+mn-cs"/>
        </a:defRPr>
      </a:lvl3pPr>
      <a:lvl4pPr marL="555540" indent="815849" algn="l" rtl="0" eaLnBrk="0" fontAlgn="base" hangingPunct="0">
        <a:lnSpc>
          <a:spcPct val="125000"/>
        </a:lnSpc>
        <a:spcBef>
          <a:spcPct val="0"/>
        </a:spcBef>
        <a:spcAft>
          <a:spcPct val="0"/>
        </a:spcAft>
        <a:buChar char="–"/>
        <a:defRPr sz="1400">
          <a:solidFill>
            <a:schemeClr val="tx2"/>
          </a:solidFill>
          <a:latin typeface="+mn-lt"/>
          <a:ea typeface="ＭＳ Ｐゴシック" pitchFamily="23" charset="-128"/>
          <a:cs typeface="+mn-cs"/>
        </a:defRPr>
      </a:lvl4pPr>
      <a:lvl5pPr marL="557127" indent="1271393" algn="l" rtl="0" eaLnBrk="0" fontAlgn="base" hangingPunct="0">
        <a:lnSpc>
          <a:spcPct val="125000"/>
        </a:lnSpc>
        <a:spcBef>
          <a:spcPct val="0"/>
        </a:spcBef>
        <a:spcAft>
          <a:spcPct val="0"/>
        </a:spcAft>
        <a:buChar char="»"/>
        <a:defRPr sz="1200">
          <a:solidFill>
            <a:schemeClr val="tx2"/>
          </a:solidFill>
          <a:latin typeface="+mn-lt"/>
          <a:ea typeface="ＭＳ Ｐゴシック" pitchFamily="23" charset="-128"/>
          <a:cs typeface="+mn-cs"/>
        </a:defRPr>
      </a:lvl5pPr>
      <a:lvl6pPr marL="1014257" algn="l" rtl="0" fontAlgn="base">
        <a:lnSpc>
          <a:spcPct val="125000"/>
        </a:lnSpc>
        <a:spcBef>
          <a:spcPct val="0"/>
        </a:spcBef>
        <a:spcAft>
          <a:spcPct val="0"/>
        </a:spcAft>
        <a:defRPr sz="1200">
          <a:solidFill>
            <a:schemeClr val="tx2"/>
          </a:solidFill>
          <a:latin typeface="+mn-lt"/>
          <a:ea typeface="Arial" charset="0"/>
          <a:cs typeface="+mn-cs"/>
        </a:defRPr>
      </a:lvl6pPr>
      <a:lvl7pPr marL="1471387" algn="l" rtl="0" fontAlgn="base">
        <a:lnSpc>
          <a:spcPct val="125000"/>
        </a:lnSpc>
        <a:spcBef>
          <a:spcPct val="0"/>
        </a:spcBef>
        <a:spcAft>
          <a:spcPct val="0"/>
        </a:spcAft>
        <a:defRPr sz="1200">
          <a:solidFill>
            <a:schemeClr val="tx2"/>
          </a:solidFill>
          <a:latin typeface="+mn-lt"/>
          <a:ea typeface="Arial" charset="0"/>
          <a:cs typeface="+mn-cs"/>
        </a:defRPr>
      </a:lvl7pPr>
      <a:lvl8pPr marL="1928516" algn="l" rtl="0" fontAlgn="base">
        <a:lnSpc>
          <a:spcPct val="125000"/>
        </a:lnSpc>
        <a:spcBef>
          <a:spcPct val="0"/>
        </a:spcBef>
        <a:spcAft>
          <a:spcPct val="0"/>
        </a:spcAft>
        <a:defRPr sz="1200">
          <a:solidFill>
            <a:schemeClr val="tx2"/>
          </a:solidFill>
          <a:latin typeface="+mn-lt"/>
          <a:ea typeface="Arial" charset="0"/>
          <a:cs typeface="+mn-cs"/>
        </a:defRPr>
      </a:lvl8pPr>
      <a:lvl9pPr marL="2385647" algn="l" rtl="0" fontAlgn="base">
        <a:lnSpc>
          <a:spcPct val="125000"/>
        </a:lnSpc>
        <a:spcBef>
          <a:spcPct val="0"/>
        </a:spcBef>
        <a:spcAft>
          <a:spcPct val="0"/>
        </a:spcAft>
        <a:defRPr sz="1200">
          <a:solidFill>
            <a:schemeClr val="tx2"/>
          </a:solidFill>
          <a:latin typeface="+mn-lt"/>
          <a:ea typeface="Arial" charset="0"/>
          <a:cs typeface="+mn-cs"/>
        </a:defRPr>
      </a:lvl9pPr>
    </p:bodyStyle>
    <p:otherStyle>
      <a:defPPr>
        <a:defRPr lang="fr-FR"/>
      </a:defPPr>
      <a:lvl1pPr marL="0" algn="l" defTabSz="457130" rtl="0" eaLnBrk="1" latinLnBrk="0" hangingPunct="1">
        <a:defRPr sz="1800" kern="1200">
          <a:solidFill>
            <a:schemeClr val="tx1"/>
          </a:solidFill>
          <a:latin typeface="+mn-lt"/>
          <a:ea typeface="+mn-ea"/>
          <a:cs typeface="+mn-cs"/>
        </a:defRPr>
      </a:lvl1pPr>
      <a:lvl2pPr marL="457130" algn="l" defTabSz="457130" rtl="0" eaLnBrk="1" latinLnBrk="0" hangingPunct="1">
        <a:defRPr sz="1800" kern="1200">
          <a:solidFill>
            <a:schemeClr val="tx1"/>
          </a:solidFill>
          <a:latin typeface="+mn-lt"/>
          <a:ea typeface="+mn-ea"/>
          <a:cs typeface="+mn-cs"/>
        </a:defRPr>
      </a:lvl2pPr>
      <a:lvl3pPr marL="914259" algn="l" defTabSz="457130" rtl="0" eaLnBrk="1" latinLnBrk="0" hangingPunct="1">
        <a:defRPr sz="1800" kern="1200">
          <a:solidFill>
            <a:schemeClr val="tx1"/>
          </a:solidFill>
          <a:latin typeface="+mn-lt"/>
          <a:ea typeface="+mn-ea"/>
          <a:cs typeface="+mn-cs"/>
        </a:defRPr>
      </a:lvl3pPr>
      <a:lvl4pPr marL="1371390" algn="l" defTabSz="457130" rtl="0" eaLnBrk="1" latinLnBrk="0" hangingPunct="1">
        <a:defRPr sz="1800" kern="1200">
          <a:solidFill>
            <a:schemeClr val="tx1"/>
          </a:solidFill>
          <a:latin typeface="+mn-lt"/>
          <a:ea typeface="+mn-ea"/>
          <a:cs typeface="+mn-cs"/>
        </a:defRPr>
      </a:lvl4pPr>
      <a:lvl5pPr marL="1828519" algn="l" defTabSz="457130" rtl="0" eaLnBrk="1" latinLnBrk="0" hangingPunct="1">
        <a:defRPr sz="1800" kern="1200">
          <a:solidFill>
            <a:schemeClr val="tx1"/>
          </a:solidFill>
          <a:latin typeface="+mn-lt"/>
          <a:ea typeface="+mn-ea"/>
          <a:cs typeface="+mn-cs"/>
        </a:defRPr>
      </a:lvl5pPr>
      <a:lvl6pPr marL="2285649" algn="l" defTabSz="457130" rtl="0" eaLnBrk="1" latinLnBrk="0" hangingPunct="1">
        <a:defRPr sz="1800" kern="1200">
          <a:solidFill>
            <a:schemeClr val="tx1"/>
          </a:solidFill>
          <a:latin typeface="+mn-lt"/>
          <a:ea typeface="+mn-ea"/>
          <a:cs typeface="+mn-cs"/>
        </a:defRPr>
      </a:lvl6pPr>
      <a:lvl7pPr marL="2742780" algn="l" defTabSz="457130" rtl="0" eaLnBrk="1" latinLnBrk="0" hangingPunct="1">
        <a:defRPr sz="1800" kern="1200">
          <a:solidFill>
            <a:schemeClr val="tx1"/>
          </a:solidFill>
          <a:latin typeface="+mn-lt"/>
          <a:ea typeface="+mn-ea"/>
          <a:cs typeface="+mn-cs"/>
        </a:defRPr>
      </a:lvl7pPr>
      <a:lvl8pPr marL="3199908" algn="l" defTabSz="457130" rtl="0" eaLnBrk="1" latinLnBrk="0" hangingPunct="1">
        <a:defRPr sz="1800" kern="1200">
          <a:solidFill>
            <a:schemeClr val="tx1"/>
          </a:solidFill>
          <a:latin typeface="+mn-lt"/>
          <a:ea typeface="+mn-ea"/>
          <a:cs typeface="+mn-cs"/>
        </a:defRPr>
      </a:lvl8pPr>
      <a:lvl9pPr marL="3657039" algn="l" defTabSz="45713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8194" name="Picture 7" descr="bandeau_texte_gris"/>
          <p:cNvPicPr>
            <a:picLocks noChangeAspect="1" noChangeArrowheads="1"/>
          </p:cNvPicPr>
          <p:nvPr/>
        </p:nvPicPr>
        <p:blipFill>
          <a:blip r:embed="rId14" cstate="screen"/>
          <a:srcRect/>
          <a:stretch>
            <a:fillRect/>
          </a:stretch>
        </p:blipFill>
        <p:spPr bwMode="auto">
          <a:xfrm>
            <a:off x="0" y="5778500"/>
            <a:ext cx="9144000" cy="1079500"/>
          </a:xfrm>
          <a:prstGeom prst="rect">
            <a:avLst/>
          </a:prstGeom>
          <a:noFill/>
          <a:ln w="9525">
            <a:noFill/>
            <a:miter lim="800000"/>
            <a:headEnd/>
            <a:tailEnd/>
          </a:ln>
        </p:spPr>
      </p:pic>
      <p:sp>
        <p:nvSpPr>
          <p:cNvPr id="8195" name="Rectangle 3"/>
          <p:cNvSpPr>
            <a:spLocks noGrp="1" noChangeArrowheads="1"/>
          </p:cNvSpPr>
          <p:nvPr>
            <p:ph type="title"/>
          </p:nvPr>
        </p:nvSpPr>
        <p:spPr bwMode="gray">
          <a:xfrm>
            <a:off x="1349375" y="350838"/>
            <a:ext cx="7540625" cy="11430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fr-FR" smtClean="0"/>
              <a:t>Cliquez pour modifier le style du titre</a:t>
            </a:r>
          </a:p>
        </p:txBody>
      </p:sp>
      <p:sp>
        <p:nvSpPr>
          <p:cNvPr id="17413" name="Rectangle 5"/>
          <p:cNvSpPr>
            <a:spLocks noGrp="1" noChangeArrowheads="1"/>
          </p:cNvSpPr>
          <p:nvPr>
            <p:ph type="dt" sz="half" idx="2"/>
          </p:nvPr>
        </p:nvSpPr>
        <p:spPr bwMode="white">
          <a:xfrm>
            <a:off x="6578603" y="6489700"/>
            <a:ext cx="2011363" cy="273050"/>
          </a:xfrm>
          <a:prstGeom prst="rect">
            <a:avLst/>
          </a:prstGeom>
          <a:noFill/>
          <a:ln>
            <a:noFill/>
          </a:ln>
          <a:effectLst/>
          <a:extLst/>
        </p:spPr>
        <p:txBody>
          <a:bodyPr vert="horz" wrap="square" lIns="0" tIns="0" rIns="0" bIns="0" numCol="1" anchor="ctr" anchorCtr="0" compatLnSpc="1">
            <a:prstTxWarp prst="textNoShape">
              <a:avLst/>
            </a:prstTxWarp>
          </a:bodyPr>
          <a:lstStyle>
            <a:lvl1pPr algn="r">
              <a:defRPr sz="1100">
                <a:solidFill>
                  <a:schemeClr val="bg1"/>
                </a:solidFill>
                <a:latin typeface="Arial" charset="0"/>
                <a:ea typeface="ＭＳ Ｐゴシック" charset="0"/>
                <a:cs typeface="+mn-cs"/>
              </a:defRPr>
            </a:lvl1pPr>
          </a:lstStyle>
          <a:p>
            <a:pPr>
              <a:defRPr/>
            </a:pPr>
            <a:endParaRPr lang="fr-FR"/>
          </a:p>
        </p:txBody>
      </p:sp>
      <p:sp>
        <p:nvSpPr>
          <p:cNvPr id="17414" name="Rectangle 6"/>
          <p:cNvSpPr>
            <a:spLocks noGrp="1" noChangeArrowheads="1"/>
          </p:cNvSpPr>
          <p:nvPr>
            <p:ph type="ftr" sz="quarter" idx="3"/>
          </p:nvPr>
        </p:nvSpPr>
        <p:spPr bwMode="white">
          <a:xfrm>
            <a:off x="1349376" y="6488113"/>
            <a:ext cx="5218113"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b="1">
                <a:solidFill>
                  <a:schemeClr val="bg1"/>
                </a:solidFill>
                <a:latin typeface="Arial" charset="0"/>
                <a:ea typeface="ＭＳ Ｐゴシック" charset="0"/>
                <a:cs typeface="+mn-cs"/>
              </a:defRPr>
            </a:lvl1pPr>
          </a:lstStyle>
          <a:p>
            <a:pPr>
              <a:defRPr/>
            </a:pPr>
            <a:r>
              <a:rPr lang="en-US" smtClean="0"/>
              <a:t>Automating the Formalization of Product Comparison Matrices</a:t>
            </a:r>
            <a:endParaRPr lang="fr-FR"/>
          </a:p>
        </p:txBody>
      </p:sp>
      <p:sp>
        <p:nvSpPr>
          <p:cNvPr id="17416" name="Rectangle 8"/>
          <p:cNvSpPr>
            <a:spLocks noGrp="1" noChangeArrowheads="1"/>
          </p:cNvSpPr>
          <p:nvPr>
            <p:ph type="sldNum" sz="quarter" idx="4"/>
          </p:nvPr>
        </p:nvSpPr>
        <p:spPr bwMode="white">
          <a:xfrm>
            <a:off x="8618538" y="6488113"/>
            <a:ext cx="525462"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a:solidFill>
                  <a:schemeClr val="bg1"/>
                </a:solidFill>
                <a:latin typeface="Arial" pitchFamily="34" charset="0"/>
                <a:ea typeface="ＭＳ Ｐゴシック" pitchFamily="34" charset="-128"/>
              </a:defRPr>
            </a:lvl1pPr>
          </a:lstStyle>
          <a:p>
            <a:pPr>
              <a:defRPr/>
            </a:pPr>
            <a:r>
              <a:rPr lang="fr-FR"/>
              <a:t>- </a:t>
            </a:r>
            <a:fld id="{1F446F4D-52F0-4DA9-9948-2A2ADA9CBA11}" type="slidenum">
              <a:rPr lang="fr-FR"/>
              <a:pPr>
                <a:defRPr/>
              </a:pPr>
              <a:t>‹#›</a:t>
            </a:fld>
            <a:endParaRPr lang="fr-FR"/>
          </a:p>
        </p:txBody>
      </p:sp>
    </p:spTree>
  </p:cSld>
  <p:clrMap bg1="lt1" tx1="dk1" bg2="lt2" tx2="dk2" accent1="accent1" accent2="accent2" accent3="accent3" accent4="accent4" accent5="accent5" accent6="accent6" hlink="hlink" folHlink="folHlink"/>
  <p:sldLayoutIdLst>
    <p:sldLayoutId id="2147486063" r:id="rId1"/>
    <p:sldLayoutId id="2147486080" r:id="rId2"/>
    <p:sldLayoutId id="2147486025" r:id="rId3"/>
    <p:sldLayoutId id="2147486026" r:id="rId4"/>
    <p:sldLayoutId id="2147486027" r:id="rId5"/>
    <p:sldLayoutId id="2147486028" r:id="rId6"/>
    <p:sldLayoutId id="2147486029" r:id="rId7"/>
    <p:sldLayoutId id="2147486030" r:id="rId8"/>
    <p:sldLayoutId id="2147486031" r:id="rId9"/>
    <p:sldLayoutId id="2147486032" r:id="rId10"/>
    <p:sldLayoutId id="2147486033" r:id="rId11"/>
    <p:sldLayoutId id="2147486034" r:id="rId12"/>
  </p:sldLayoutIdLst>
  <p:hf hdr="0" dt="0"/>
  <p:txStyles>
    <p:titleStyle>
      <a:lvl1pPr algn="l" rtl="0" eaLnBrk="0" fontAlgn="base" hangingPunct="0">
        <a:spcBef>
          <a:spcPct val="0"/>
        </a:spcBef>
        <a:spcAft>
          <a:spcPct val="0"/>
        </a:spcAft>
        <a:defRPr sz="2800" b="1">
          <a:solidFill>
            <a:schemeClr val="bg2"/>
          </a:solidFill>
          <a:latin typeface="+mj-lt"/>
          <a:ea typeface="+mj-ea"/>
          <a:cs typeface="+mj-cs"/>
        </a:defRPr>
      </a:lvl1pPr>
      <a:lvl2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2pPr>
      <a:lvl3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3pPr>
      <a:lvl4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4pPr>
      <a:lvl5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5pPr>
      <a:lvl6pPr marL="457130" algn="l" rtl="0" fontAlgn="base">
        <a:spcBef>
          <a:spcPct val="0"/>
        </a:spcBef>
        <a:spcAft>
          <a:spcPct val="0"/>
        </a:spcAft>
        <a:defRPr sz="2800" b="1">
          <a:solidFill>
            <a:schemeClr val="bg2"/>
          </a:solidFill>
          <a:latin typeface="Arial" charset="0"/>
          <a:ea typeface="ＭＳ Ｐゴシック" charset="0"/>
          <a:cs typeface="Arial" charset="0"/>
        </a:defRPr>
      </a:lvl6pPr>
      <a:lvl7pPr marL="914259" algn="l" rtl="0" fontAlgn="base">
        <a:spcBef>
          <a:spcPct val="0"/>
        </a:spcBef>
        <a:spcAft>
          <a:spcPct val="0"/>
        </a:spcAft>
        <a:defRPr sz="2800" b="1">
          <a:solidFill>
            <a:schemeClr val="bg2"/>
          </a:solidFill>
          <a:latin typeface="Arial" charset="0"/>
          <a:ea typeface="ＭＳ Ｐゴシック" charset="0"/>
          <a:cs typeface="Arial" charset="0"/>
        </a:defRPr>
      </a:lvl7pPr>
      <a:lvl8pPr marL="1371390" algn="l" rtl="0" fontAlgn="base">
        <a:spcBef>
          <a:spcPct val="0"/>
        </a:spcBef>
        <a:spcAft>
          <a:spcPct val="0"/>
        </a:spcAft>
        <a:defRPr sz="2800" b="1">
          <a:solidFill>
            <a:schemeClr val="bg2"/>
          </a:solidFill>
          <a:latin typeface="Arial" charset="0"/>
          <a:ea typeface="ＭＳ Ｐゴシック" charset="0"/>
          <a:cs typeface="Arial" charset="0"/>
        </a:defRPr>
      </a:lvl8pPr>
      <a:lvl9pPr marL="1828519" algn="l" rtl="0" fontAlgn="base">
        <a:spcBef>
          <a:spcPct val="0"/>
        </a:spcBef>
        <a:spcAft>
          <a:spcPct val="0"/>
        </a:spcAft>
        <a:defRPr sz="2800" b="1">
          <a:solidFill>
            <a:schemeClr val="bg2"/>
          </a:solidFill>
          <a:latin typeface="Arial" charset="0"/>
          <a:ea typeface="ＭＳ Ｐゴシック" charset="0"/>
          <a:cs typeface="Arial" charset="0"/>
        </a:defRPr>
      </a:lvl9pPr>
    </p:titleStyle>
    <p:bodyStyle>
      <a:lvl1pPr marL="342848" indent="-342848" algn="l" rtl="0" eaLnBrk="0" fontAlgn="base" hangingPunct="0">
        <a:lnSpc>
          <a:spcPct val="125000"/>
        </a:lnSpc>
        <a:spcBef>
          <a:spcPct val="0"/>
        </a:spcBef>
        <a:spcAft>
          <a:spcPct val="0"/>
        </a:spcAft>
        <a:buChar char="•"/>
        <a:defRPr sz="1600">
          <a:solidFill>
            <a:schemeClr val="tx2"/>
          </a:solidFill>
          <a:latin typeface="+mn-lt"/>
          <a:ea typeface="+mn-ea"/>
          <a:cs typeface="+mn-cs"/>
        </a:defRPr>
      </a:lvl1pPr>
      <a:lvl2pPr marL="220630" indent="-219041" algn="l" rtl="0" eaLnBrk="0" fontAlgn="base" hangingPunct="0">
        <a:lnSpc>
          <a:spcPct val="125000"/>
        </a:lnSpc>
        <a:spcBef>
          <a:spcPct val="0"/>
        </a:spcBef>
        <a:spcAft>
          <a:spcPct val="0"/>
        </a:spcAft>
        <a:buClr>
          <a:schemeClr val="bg2"/>
        </a:buClr>
        <a:buChar char="•"/>
        <a:defRPr sz="1600">
          <a:solidFill>
            <a:schemeClr val="tx2"/>
          </a:solidFill>
          <a:latin typeface="+mn-lt"/>
          <a:ea typeface="ＭＳ Ｐゴシック" pitchFamily="23" charset="-128"/>
          <a:cs typeface="+mn-cs"/>
        </a:defRPr>
      </a:lvl2pPr>
      <a:lvl3pPr marL="553954" indent="-126979" algn="l" rtl="0" eaLnBrk="0" fontAlgn="base" hangingPunct="0">
        <a:lnSpc>
          <a:spcPct val="125000"/>
        </a:lnSpc>
        <a:spcBef>
          <a:spcPct val="0"/>
        </a:spcBef>
        <a:spcAft>
          <a:spcPct val="0"/>
        </a:spcAft>
        <a:buFont typeface="Arial" charset="0"/>
        <a:buChar char="-"/>
        <a:defRPr sz="1600">
          <a:solidFill>
            <a:schemeClr val="tx2"/>
          </a:solidFill>
          <a:latin typeface="+mn-lt"/>
          <a:ea typeface="ＭＳ Ｐゴシック" pitchFamily="23" charset="-128"/>
          <a:cs typeface="+mn-cs"/>
        </a:defRPr>
      </a:lvl3pPr>
      <a:lvl4pPr marL="555540" indent="815849" algn="l" rtl="0" eaLnBrk="0" fontAlgn="base" hangingPunct="0">
        <a:lnSpc>
          <a:spcPct val="125000"/>
        </a:lnSpc>
        <a:spcBef>
          <a:spcPct val="0"/>
        </a:spcBef>
        <a:spcAft>
          <a:spcPct val="0"/>
        </a:spcAft>
        <a:buChar char="–"/>
        <a:defRPr sz="1400">
          <a:solidFill>
            <a:schemeClr val="tx2"/>
          </a:solidFill>
          <a:latin typeface="+mn-lt"/>
          <a:ea typeface="ＭＳ Ｐゴシック" pitchFamily="23" charset="-128"/>
          <a:cs typeface="+mn-cs"/>
        </a:defRPr>
      </a:lvl4pPr>
      <a:lvl5pPr marL="557127" indent="1271393" algn="l" rtl="0" eaLnBrk="0" fontAlgn="base" hangingPunct="0">
        <a:lnSpc>
          <a:spcPct val="125000"/>
        </a:lnSpc>
        <a:spcBef>
          <a:spcPct val="0"/>
        </a:spcBef>
        <a:spcAft>
          <a:spcPct val="0"/>
        </a:spcAft>
        <a:buChar char="»"/>
        <a:defRPr sz="1200">
          <a:solidFill>
            <a:schemeClr val="tx2"/>
          </a:solidFill>
          <a:latin typeface="+mn-lt"/>
          <a:ea typeface="ＭＳ Ｐゴシック" pitchFamily="23" charset="-128"/>
          <a:cs typeface="+mn-cs"/>
        </a:defRPr>
      </a:lvl5pPr>
      <a:lvl6pPr marL="1014257" algn="l" rtl="0" fontAlgn="base">
        <a:lnSpc>
          <a:spcPct val="125000"/>
        </a:lnSpc>
        <a:spcBef>
          <a:spcPct val="0"/>
        </a:spcBef>
        <a:spcAft>
          <a:spcPct val="0"/>
        </a:spcAft>
        <a:defRPr sz="1200">
          <a:solidFill>
            <a:schemeClr val="tx2"/>
          </a:solidFill>
          <a:latin typeface="+mn-lt"/>
          <a:ea typeface="Arial" charset="0"/>
          <a:cs typeface="+mn-cs"/>
        </a:defRPr>
      </a:lvl6pPr>
      <a:lvl7pPr marL="1471387" algn="l" rtl="0" fontAlgn="base">
        <a:lnSpc>
          <a:spcPct val="125000"/>
        </a:lnSpc>
        <a:spcBef>
          <a:spcPct val="0"/>
        </a:spcBef>
        <a:spcAft>
          <a:spcPct val="0"/>
        </a:spcAft>
        <a:defRPr sz="1200">
          <a:solidFill>
            <a:schemeClr val="tx2"/>
          </a:solidFill>
          <a:latin typeface="+mn-lt"/>
          <a:ea typeface="Arial" charset="0"/>
          <a:cs typeface="+mn-cs"/>
        </a:defRPr>
      </a:lvl7pPr>
      <a:lvl8pPr marL="1928516" algn="l" rtl="0" fontAlgn="base">
        <a:lnSpc>
          <a:spcPct val="125000"/>
        </a:lnSpc>
        <a:spcBef>
          <a:spcPct val="0"/>
        </a:spcBef>
        <a:spcAft>
          <a:spcPct val="0"/>
        </a:spcAft>
        <a:defRPr sz="1200">
          <a:solidFill>
            <a:schemeClr val="tx2"/>
          </a:solidFill>
          <a:latin typeface="+mn-lt"/>
          <a:ea typeface="Arial" charset="0"/>
          <a:cs typeface="+mn-cs"/>
        </a:defRPr>
      </a:lvl8pPr>
      <a:lvl9pPr marL="2385647" algn="l" rtl="0" fontAlgn="base">
        <a:lnSpc>
          <a:spcPct val="125000"/>
        </a:lnSpc>
        <a:spcBef>
          <a:spcPct val="0"/>
        </a:spcBef>
        <a:spcAft>
          <a:spcPct val="0"/>
        </a:spcAft>
        <a:defRPr sz="1200">
          <a:solidFill>
            <a:schemeClr val="tx2"/>
          </a:solidFill>
          <a:latin typeface="+mn-lt"/>
          <a:ea typeface="Arial" charset="0"/>
          <a:cs typeface="+mn-cs"/>
        </a:defRPr>
      </a:lvl9pPr>
    </p:bodyStyle>
    <p:otherStyle>
      <a:defPPr>
        <a:defRPr lang="fr-FR"/>
      </a:defPPr>
      <a:lvl1pPr marL="0" algn="l" defTabSz="457130" rtl="0" eaLnBrk="1" latinLnBrk="0" hangingPunct="1">
        <a:defRPr sz="1800" kern="1200">
          <a:solidFill>
            <a:schemeClr val="tx1"/>
          </a:solidFill>
          <a:latin typeface="+mn-lt"/>
          <a:ea typeface="+mn-ea"/>
          <a:cs typeface="+mn-cs"/>
        </a:defRPr>
      </a:lvl1pPr>
      <a:lvl2pPr marL="457130" algn="l" defTabSz="457130" rtl="0" eaLnBrk="1" latinLnBrk="0" hangingPunct="1">
        <a:defRPr sz="1800" kern="1200">
          <a:solidFill>
            <a:schemeClr val="tx1"/>
          </a:solidFill>
          <a:latin typeface="+mn-lt"/>
          <a:ea typeface="+mn-ea"/>
          <a:cs typeface="+mn-cs"/>
        </a:defRPr>
      </a:lvl2pPr>
      <a:lvl3pPr marL="914259" algn="l" defTabSz="457130" rtl="0" eaLnBrk="1" latinLnBrk="0" hangingPunct="1">
        <a:defRPr sz="1800" kern="1200">
          <a:solidFill>
            <a:schemeClr val="tx1"/>
          </a:solidFill>
          <a:latin typeface="+mn-lt"/>
          <a:ea typeface="+mn-ea"/>
          <a:cs typeface="+mn-cs"/>
        </a:defRPr>
      </a:lvl3pPr>
      <a:lvl4pPr marL="1371390" algn="l" defTabSz="457130" rtl="0" eaLnBrk="1" latinLnBrk="0" hangingPunct="1">
        <a:defRPr sz="1800" kern="1200">
          <a:solidFill>
            <a:schemeClr val="tx1"/>
          </a:solidFill>
          <a:latin typeface="+mn-lt"/>
          <a:ea typeface="+mn-ea"/>
          <a:cs typeface="+mn-cs"/>
        </a:defRPr>
      </a:lvl4pPr>
      <a:lvl5pPr marL="1828519" algn="l" defTabSz="457130" rtl="0" eaLnBrk="1" latinLnBrk="0" hangingPunct="1">
        <a:defRPr sz="1800" kern="1200">
          <a:solidFill>
            <a:schemeClr val="tx1"/>
          </a:solidFill>
          <a:latin typeface="+mn-lt"/>
          <a:ea typeface="+mn-ea"/>
          <a:cs typeface="+mn-cs"/>
        </a:defRPr>
      </a:lvl5pPr>
      <a:lvl6pPr marL="2285649" algn="l" defTabSz="457130" rtl="0" eaLnBrk="1" latinLnBrk="0" hangingPunct="1">
        <a:defRPr sz="1800" kern="1200">
          <a:solidFill>
            <a:schemeClr val="tx1"/>
          </a:solidFill>
          <a:latin typeface="+mn-lt"/>
          <a:ea typeface="+mn-ea"/>
          <a:cs typeface="+mn-cs"/>
        </a:defRPr>
      </a:lvl6pPr>
      <a:lvl7pPr marL="2742780" algn="l" defTabSz="457130" rtl="0" eaLnBrk="1" latinLnBrk="0" hangingPunct="1">
        <a:defRPr sz="1800" kern="1200">
          <a:solidFill>
            <a:schemeClr val="tx1"/>
          </a:solidFill>
          <a:latin typeface="+mn-lt"/>
          <a:ea typeface="+mn-ea"/>
          <a:cs typeface="+mn-cs"/>
        </a:defRPr>
      </a:lvl7pPr>
      <a:lvl8pPr marL="3199908" algn="l" defTabSz="457130" rtl="0" eaLnBrk="1" latinLnBrk="0" hangingPunct="1">
        <a:defRPr sz="1800" kern="1200">
          <a:solidFill>
            <a:schemeClr val="tx1"/>
          </a:solidFill>
          <a:latin typeface="+mn-lt"/>
          <a:ea typeface="+mn-ea"/>
          <a:cs typeface="+mn-cs"/>
        </a:defRPr>
      </a:lvl8pPr>
      <a:lvl9pPr marL="3657039" algn="l" defTabSz="45713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9218" name="Picture 7" descr="bandeau_texte_kaki"/>
          <p:cNvPicPr>
            <a:picLocks noChangeAspect="1" noChangeArrowheads="1"/>
          </p:cNvPicPr>
          <p:nvPr/>
        </p:nvPicPr>
        <p:blipFill>
          <a:blip r:embed="rId14" cstate="screen"/>
          <a:srcRect/>
          <a:stretch>
            <a:fillRect/>
          </a:stretch>
        </p:blipFill>
        <p:spPr bwMode="auto">
          <a:xfrm>
            <a:off x="0" y="5778500"/>
            <a:ext cx="9144000" cy="1079500"/>
          </a:xfrm>
          <a:prstGeom prst="rect">
            <a:avLst/>
          </a:prstGeom>
          <a:noFill/>
          <a:ln w="9525">
            <a:noFill/>
            <a:miter lim="800000"/>
            <a:headEnd/>
            <a:tailEnd/>
          </a:ln>
        </p:spPr>
      </p:pic>
      <p:sp>
        <p:nvSpPr>
          <p:cNvPr id="9219" name="Rectangle 3"/>
          <p:cNvSpPr>
            <a:spLocks noGrp="1" noChangeArrowheads="1"/>
          </p:cNvSpPr>
          <p:nvPr>
            <p:ph type="title"/>
          </p:nvPr>
        </p:nvSpPr>
        <p:spPr bwMode="gray">
          <a:xfrm>
            <a:off x="1349375" y="350838"/>
            <a:ext cx="7540625" cy="11430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fr-FR" smtClean="0"/>
              <a:t>Cliquez pour modifier le style du titre</a:t>
            </a:r>
          </a:p>
        </p:txBody>
      </p:sp>
      <p:sp>
        <p:nvSpPr>
          <p:cNvPr id="19461" name="Rectangle 5"/>
          <p:cNvSpPr>
            <a:spLocks noGrp="1" noChangeArrowheads="1"/>
          </p:cNvSpPr>
          <p:nvPr>
            <p:ph type="dt" sz="half" idx="2"/>
          </p:nvPr>
        </p:nvSpPr>
        <p:spPr bwMode="white">
          <a:xfrm>
            <a:off x="6578603" y="6489700"/>
            <a:ext cx="2011363" cy="273050"/>
          </a:xfrm>
          <a:prstGeom prst="rect">
            <a:avLst/>
          </a:prstGeom>
          <a:noFill/>
          <a:ln>
            <a:noFill/>
          </a:ln>
          <a:effectLst/>
          <a:extLst/>
        </p:spPr>
        <p:txBody>
          <a:bodyPr vert="horz" wrap="square" lIns="0" tIns="0" rIns="0" bIns="0" numCol="1" anchor="ctr" anchorCtr="0" compatLnSpc="1">
            <a:prstTxWarp prst="textNoShape">
              <a:avLst/>
            </a:prstTxWarp>
          </a:bodyPr>
          <a:lstStyle>
            <a:lvl1pPr algn="r">
              <a:defRPr sz="1100">
                <a:solidFill>
                  <a:schemeClr val="bg1"/>
                </a:solidFill>
                <a:latin typeface="Arial" charset="0"/>
                <a:ea typeface="ＭＳ Ｐゴシック" charset="0"/>
                <a:cs typeface="+mn-cs"/>
              </a:defRPr>
            </a:lvl1pPr>
          </a:lstStyle>
          <a:p>
            <a:pPr>
              <a:defRPr/>
            </a:pPr>
            <a:endParaRPr lang="fr-FR"/>
          </a:p>
        </p:txBody>
      </p:sp>
      <p:sp>
        <p:nvSpPr>
          <p:cNvPr id="19462" name="Rectangle 6"/>
          <p:cNvSpPr>
            <a:spLocks noGrp="1" noChangeArrowheads="1"/>
          </p:cNvSpPr>
          <p:nvPr>
            <p:ph type="ftr" sz="quarter" idx="3"/>
          </p:nvPr>
        </p:nvSpPr>
        <p:spPr bwMode="white">
          <a:xfrm>
            <a:off x="1349376" y="6488113"/>
            <a:ext cx="5218113"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b="1">
                <a:solidFill>
                  <a:schemeClr val="bg1"/>
                </a:solidFill>
                <a:latin typeface="Arial" charset="0"/>
                <a:ea typeface="ＭＳ Ｐゴシック" charset="0"/>
                <a:cs typeface="+mn-cs"/>
              </a:defRPr>
            </a:lvl1pPr>
          </a:lstStyle>
          <a:p>
            <a:pPr>
              <a:defRPr/>
            </a:pPr>
            <a:r>
              <a:rPr lang="en-US" smtClean="0"/>
              <a:t>Automating the Formalization of Product Comparison Matrices</a:t>
            </a:r>
            <a:endParaRPr lang="fr-FR"/>
          </a:p>
        </p:txBody>
      </p:sp>
      <p:sp>
        <p:nvSpPr>
          <p:cNvPr id="19464" name="Rectangle 8"/>
          <p:cNvSpPr>
            <a:spLocks noGrp="1" noChangeArrowheads="1"/>
          </p:cNvSpPr>
          <p:nvPr>
            <p:ph type="sldNum" sz="quarter" idx="4"/>
          </p:nvPr>
        </p:nvSpPr>
        <p:spPr bwMode="white">
          <a:xfrm>
            <a:off x="8618538" y="6488113"/>
            <a:ext cx="525462" cy="273050"/>
          </a:xfrm>
          <a:prstGeom prst="rect">
            <a:avLst/>
          </a:prstGeom>
          <a:noFill/>
          <a:ln>
            <a:noFill/>
          </a:ln>
          <a:effectLst/>
          <a:extLst/>
        </p:spPr>
        <p:txBody>
          <a:bodyPr vert="horz" wrap="square" lIns="0" tIns="0" rIns="0" bIns="0" numCol="1" anchor="ctr" anchorCtr="0" compatLnSpc="1">
            <a:prstTxWarp prst="textNoShape">
              <a:avLst/>
            </a:prstTxWarp>
          </a:bodyPr>
          <a:lstStyle>
            <a:lvl1pPr>
              <a:defRPr sz="1100">
                <a:solidFill>
                  <a:schemeClr val="bg1"/>
                </a:solidFill>
                <a:latin typeface="Arial" pitchFamily="34" charset="0"/>
                <a:ea typeface="ＭＳ Ｐゴシック" pitchFamily="34" charset="-128"/>
              </a:defRPr>
            </a:lvl1pPr>
          </a:lstStyle>
          <a:p>
            <a:pPr>
              <a:defRPr/>
            </a:pPr>
            <a:r>
              <a:rPr lang="fr-FR"/>
              <a:t>- </a:t>
            </a:r>
            <a:fld id="{89B2ADE1-4AFA-42C4-8316-8D144CBECBD8}" type="slidenum">
              <a:rPr lang="fr-FR"/>
              <a:pPr>
                <a:defRPr/>
              </a:pPr>
              <a:t>‹#›</a:t>
            </a:fld>
            <a:endParaRPr lang="fr-FR"/>
          </a:p>
        </p:txBody>
      </p:sp>
    </p:spTree>
  </p:cSld>
  <p:clrMap bg1="lt1" tx1="dk1" bg2="lt2" tx2="dk2" accent1="accent1" accent2="accent2" accent3="accent3" accent4="accent4" accent5="accent5" accent6="accent6" hlink="hlink" folHlink="folHlink"/>
  <p:sldLayoutIdLst>
    <p:sldLayoutId id="2147486064" r:id="rId1"/>
    <p:sldLayoutId id="2147486036" r:id="rId2"/>
    <p:sldLayoutId id="2147486082" r:id="rId3"/>
    <p:sldLayoutId id="2147486037" r:id="rId4"/>
    <p:sldLayoutId id="2147486038" r:id="rId5"/>
    <p:sldLayoutId id="2147486039" r:id="rId6"/>
    <p:sldLayoutId id="2147486040" r:id="rId7"/>
    <p:sldLayoutId id="2147486041" r:id="rId8"/>
    <p:sldLayoutId id="2147486042" r:id="rId9"/>
    <p:sldLayoutId id="2147486043" r:id="rId10"/>
    <p:sldLayoutId id="2147486044" r:id="rId11"/>
    <p:sldLayoutId id="2147486045" r:id="rId12"/>
  </p:sldLayoutIdLst>
  <p:hf hdr="0" dt="0"/>
  <p:txStyles>
    <p:titleStyle>
      <a:lvl1pPr algn="l" rtl="0" eaLnBrk="0" fontAlgn="base" hangingPunct="0">
        <a:spcBef>
          <a:spcPct val="0"/>
        </a:spcBef>
        <a:spcAft>
          <a:spcPct val="0"/>
        </a:spcAft>
        <a:defRPr sz="2800" b="1">
          <a:solidFill>
            <a:schemeClr val="bg2"/>
          </a:solidFill>
          <a:latin typeface="+mj-lt"/>
          <a:ea typeface="+mj-ea"/>
          <a:cs typeface="+mj-cs"/>
        </a:defRPr>
      </a:lvl1pPr>
      <a:lvl2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2pPr>
      <a:lvl3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3pPr>
      <a:lvl4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4pPr>
      <a:lvl5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5pPr>
      <a:lvl6pPr marL="457130" algn="l" rtl="0" fontAlgn="base">
        <a:spcBef>
          <a:spcPct val="0"/>
        </a:spcBef>
        <a:spcAft>
          <a:spcPct val="0"/>
        </a:spcAft>
        <a:defRPr sz="2800" b="1">
          <a:solidFill>
            <a:schemeClr val="bg2"/>
          </a:solidFill>
          <a:latin typeface="Arial" charset="0"/>
          <a:ea typeface="ＭＳ Ｐゴシック" charset="0"/>
          <a:cs typeface="Arial" charset="0"/>
        </a:defRPr>
      </a:lvl6pPr>
      <a:lvl7pPr marL="914259" algn="l" rtl="0" fontAlgn="base">
        <a:spcBef>
          <a:spcPct val="0"/>
        </a:spcBef>
        <a:spcAft>
          <a:spcPct val="0"/>
        </a:spcAft>
        <a:defRPr sz="2800" b="1">
          <a:solidFill>
            <a:schemeClr val="bg2"/>
          </a:solidFill>
          <a:latin typeface="Arial" charset="0"/>
          <a:ea typeface="ＭＳ Ｐゴシック" charset="0"/>
          <a:cs typeface="Arial" charset="0"/>
        </a:defRPr>
      </a:lvl7pPr>
      <a:lvl8pPr marL="1371390" algn="l" rtl="0" fontAlgn="base">
        <a:spcBef>
          <a:spcPct val="0"/>
        </a:spcBef>
        <a:spcAft>
          <a:spcPct val="0"/>
        </a:spcAft>
        <a:defRPr sz="2800" b="1">
          <a:solidFill>
            <a:schemeClr val="bg2"/>
          </a:solidFill>
          <a:latin typeface="Arial" charset="0"/>
          <a:ea typeface="ＭＳ Ｐゴシック" charset="0"/>
          <a:cs typeface="Arial" charset="0"/>
        </a:defRPr>
      </a:lvl8pPr>
      <a:lvl9pPr marL="1828519" algn="l" rtl="0" fontAlgn="base">
        <a:spcBef>
          <a:spcPct val="0"/>
        </a:spcBef>
        <a:spcAft>
          <a:spcPct val="0"/>
        </a:spcAft>
        <a:defRPr sz="2800" b="1">
          <a:solidFill>
            <a:schemeClr val="bg2"/>
          </a:solidFill>
          <a:latin typeface="Arial" charset="0"/>
          <a:ea typeface="ＭＳ Ｐゴシック" charset="0"/>
          <a:cs typeface="Arial" charset="0"/>
        </a:defRPr>
      </a:lvl9pPr>
    </p:titleStyle>
    <p:bodyStyle>
      <a:lvl1pPr marL="342848" indent="-342848" algn="l" rtl="0" eaLnBrk="0" fontAlgn="base" hangingPunct="0">
        <a:lnSpc>
          <a:spcPct val="125000"/>
        </a:lnSpc>
        <a:spcBef>
          <a:spcPct val="0"/>
        </a:spcBef>
        <a:spcAft>
          <a:spcPct val="0"/>
        </a:spcAft>
        <a:buChar char="•"/>
        <a:defRPr sz="1600">
          <a:solidFill>
            <a:schemeClr val="tx2"/>
          </a:solidFill>
          <a:latin typeface="+mn-lt"/>
          <a:ea typeface="+mn-ea"/>
          <a:cs typeface="+mn-cs"/>
        </a:defRPr>
      </a:lvl1pPr>
      <a:lvl2pPr marL="220630" indent="-219041" algn="l" rtl="0" eaLnBrk="0" fontAlgn="base" hangingPunct="0">
        <a:lnSpc>
          <a:spcPct val="125000"/>
        </a:lnSpc>
        <a:spcBef>
          <a:spcPct val="0"/>
        </a:spcBef>
        <a:spcAft>
          <a:spcPct val="0"/>
        </a:spcAft>
        <a:buClr>
          <a:schemeClr val="bg2"/>
        </a:buClr>
        <a:buChar char="•"/>
        <a:defRPr sz="1600">
          <a:solidFill>
            <a:schemeClr val="tx2"/>
          </a:solidFill>
          <a:latin typeface="+mn-lt"/>
          <a:ea typeface="ＭＳ Ｐゴシック" pitchFamily="23" charset="-128"/>
          <a:cs typeface="+mn-cs"/>
        </a:defRPr>
      </a:lvl2pPr>
      <a:lvl3pPr marL="553954" indent="-126979" algn="l" rtl="0" eaLnBrk="0" fontAlgn="base" hangingPunct="0">
        <a:lnSpc>
          <a:spcPct val="125000"/>
        </a:lnSpc>
        <a:spcBef>
          <a:spcPct val="0"/>
        </a:spcBef>
        <a:spcAft>
          <a:spcPct val="0"/>
        </a:spcAft>
        <a:buFont typeface="Arial" charset="0"/>
        <a:buChar char="-"/>
        <a:defRPr sz="1600">
          <a:solidFill>
            <a:schemeClr val="tx2"/>
          </a:solidFill>
          <a:latin typeface="+mn-lt"/>
          <a:ea typeface="ＭＳ Ｐゴシック" pitchFamily="23" charset="-128"/>
          <a:cs typeface="+mn-cs"/>
        </a:defRPr>
      </a:lvl3pPr>
      <a:lvl4pPr marL="555540" indent="815849" algn="l" rtl="0" eaLnBrk="0" fontAlgn="base" hangingPunct="0">
        <a:lnSpc>
          <a:spcPct val="125000"/>
        </a:lnSpc>
        <a:spcBef>
          <a:spcPct val="0"/>
        </a:spcBef>
        <a:spcAft>
          <a:spcPct val="0"/>
        </a:spcAft>
        <a:buChar char="–"/>
        <a:defRPr sz="1400">
          <a:solidFill>
            <a:schemeClr val="tx2"/>
          </a:solidFill>
          <a:latin typeface="+mn-lt"/>
          <a:ea typeface="ＭＳ Ｐゴシック" pitchFamily="23" charset="-128"/>
          <a:cs typeface="+mn-cs"/>
        </a:defRPr>
      </a:lvl4pPr>
      <a:lvl5pPr marL="557127" indent="1271393" algn="l" rtl="0" eaLnBrk="0" fontAlgn="base" hangingPunct="0">
        <a:lnSpc>
          <a:spcPct val="125000"/>
        </a:lnSpc>
        <a:spcBef>
          <a:spcPct val="0"/>
        </a:spcBef>
        <a:spcAft>
          <a:spcPct val="0"/>
        </a:spcAft>
        <a:buChar char="»"/>
        <a:defRPr sz="1200">
          <a:solidFill>
            <a:schemeClr val="tx2"/>
          </a:solidFill>
          <a:latin typeface="+mn-lt"/>
          <a:ea typeface="ＭＳ Ｐゴシック" pitchFamily="23" charset="-128"/>
          <a:cs typeface="+mn-cs"/>
        </a:defRPr>
      </a:lvl5pPr>
      <a:lvl6pPr marL="1014257" algn="l" rtl="0" fontAlgn="base">
        <a:lnSpc>
          <a:spcPct val="125000"/>
        </a:lnSpc>
        <a:spcBef>
          <a:spcPct val="0"/>
        </a:spcBef>
        <a:spcAft>
          <a:spcPct val="0"/>
        </a:spcAft>
        <a:defRPr sz="1200">
          <a:solidFill>
            <a:schemeClr val="tx2"/>
          </a:solidFill>
          <a:latin typeface="+mn-lt"/>
          <a:ea typeface="Arial" charset="0"/>
          <a:cs typeface="+mn-cs"/>
        </a:defRPr>
      </a:lvl6pPr>
      <a:lvl7pPr marL="1471387" algn="l" rtl="0" fontAlgn="base">
        <a:lnSpc>
          <a:spcPct val="125000"/>
        </a:lnSpc>
        <a:spcBef>
          <a:spcPct val="0"/>
        </a:spcBef>
        <a:spcAft>
          <a:spcPct val="0"/>
        </a:spcAft>
        <a:defRPr sz="1200">
          <a:solidFill>
            <a:schemeClr val="tx2"/>
          </a:solidFill>
          <a:latin typeface="+mn-lt"/>
          <a:ea typeface="Arial" charset="0"/>
          <a:cs typeface="+mn-cs"/>
        </a:defRPr>
      </a:lvl7pPr>
      <a:lvl8pPr marL="1928516" algn="l" rtl="0" fontAlgn="base">
        <a:lnSpc>
          <a:spcPct val="125000"/>
        </a:lnSpc>
        <a:spcBef>
          <a:spcPct val="0"/>
        </a:spcBef>
        <a:spcAft>
          <a:spcPct val="0"/>
        </a:spcAft>
        <a:defRPr sz="1200">
          <a:solidFill>
            <a:schemeClr val="tx2"/>
          </a:solidFill>
          <a:latin typeface="+mn-lt"/>
          <a:ea typeface="Arial" charset="0"/>
          <a:cs typeface="+mn-cs"/>
        </a:defRPr>
      </a:lvl8pPr>
      <a:lvl9pPr marL="2385647" algn="l" rtl="0" fontAlgn="base">
        <a:lnSpc>
          <a:spcPct val="125000"/>
        </a:lnSpc>
        <a:spcBef>
          <a:spcPct val="0"/>
        </a:spcBef>
        <a:spcAft>
          <a:spcPct val="0"/>
        </a:spcAft>
        <a:defRPr sz="1200">
          <a:solidFill>
            <a:schemeClr val="tx2"/>
          </a:solidFill>
          <a:latin typeface="+mn-lt"/>
          <a:ea typeface="Arial" charset="0"/>
          <a:cs typeface="+mn-cs"/>
        </a:defRPr>
      </a:lvl9pPr>
    </p:bodyStyle>
    <p:otherStyle>
      <a:defPPr>
        <a:defRPr lang="fr-FR"/>
      </a:defPPr>
      <a:lvl1pPr marL="0" algn="l" defTabSz="457130" rtl="0" eaLnBrk="1" latinLnBrk="0" hangingPunct="1">
        <a:defRPr sz="1800" kern="1200">
          <a:solidFill>
            <a:schemeClr val="tx1"/>
          </a:solidFill>
          <a:latin typeface="+mn-lt"/>
          <a:ea typeface="+mn-ea"/>
          <a:cs typeface="+mn-cs"/>
        </a:defRPr>
      </a:lvl1pPr>
      <a:lvl2pPr marL="457130" algn="l" defTabSz="457130" rtl="0" eaLnBrk="1" latinLnBrk="0" hangingPunct="1">
        <a:defRPr sz="1800" kern="1200">
          <a:solidFill>
            <a:schemeClr val="tx1"/>
          </a:solidFill>
          <a:latin typeface="+mn-lt"/>
          <a:ea typeface="+mn-ea"/>
          <a:cs typeface="+mn-cs"/>
        </a:defRPr>
      </a:lvl2pPr>
      <a:lvl3pPr marL="914259" algn="l" defTabSz="457130" rtl="0" eaLnBrk="1" latinLnBrk="0" hangingPunct="1">
        <a:defRPr sz="1800" kern="1200">
          <a:solidFill>
            <a:schemeClr val="tx1"/>
          </a:solidFill>
          <a:latin typeface="+mn-lt"/>
          <a:ea typeface="+mn-ea"/>
          <a:cs typeface="+mn-cs"/>
        </a:defRPr>
      </a:lvl3pPr>
      <a:lvl4pPr marL="1371390" algn="l" defTabSz="457130" rtl="0" eaLnBrk="1" latinLnBrk="0" hangingPunct="1">
        <a:defRPr sz="1800" kern="1200">
          <a:solidFill>
            <a:schemeClr val="tx1"/>
          </a:solidFill>
          <a:latin typeface="+mn-lt"/>
          <a:ea typeface="+mn-ea"/>
          <a:cs typeface="+mn-cs"/>
        </a:defRPr>
      </a:lvl4pPr>
      <a:lvl5pPr marL="1828519" algn="l" defTabSz="457130" rtl="0" eaLnBrk="1" latinLnBrk="0" hangingPunct="1">
        <a:defRPr sz="1800" kern="1200">
          <a:solidFill>
            <a:schemeClr val="tx1"/>
          </a:solidFill>
          <a:latin typeface="+mn-lt"/>
          <a:ea typeface="+mn-ea"/>
          <a:cs typeface="+mn-cs"/>
        </a:defRPr>
      </a:lvl5pPr>
      <a:lvl6pPr marL="2285649" algn="l" defTabSz="457130" rtl="0" eaLnBrk="1" latinLnBrk="0" hangingPunct="1">
        <a:defRPr sz="1800" kern="1200">
          <a:solidFill>
            <a:schemeClr val="tx1"/>
          </a:solidFill>
          <a:latin typeface="+mn-lt"/>
          <a:ea typeface="+mn-ea"/>
          <a:cs typeface="+mn-cs"/>
        </a:defRPr>
      </a:lvl6pPr>
      <a:lvl7pPr marL="2742780" algn="l" defTabSz="457130" rtl="0" eaLnBrk="1" latinLnBrk="0" hangingPunct="1">
        <a:defRPr sz="1800" kern="1200">
          <a:solidFill>
            <a:schemeClr val="tx1"/>
          </a:solidFill>
          <a:latin typeface="+mn-lt"/>
          <a:ea typeface="+mn-ea"/>
          <a:cs typeface="+mn-cs"/>
        </a:defRPr>
      </a:lvl7pPr>
      <a:lvl8pPr marL="3199908" algn="l" defTabSz="457130" rtl="0" eaLnBrk="1" latinLnBrk="0" hangingPunct="1">
        <a:defRPr sz="1800" kern="1200">
          <a:solidFill>
            <a:schemeClr val="tx1"/>
          </a:solidFill>
          <a:latin typeface="+mn-lt"/>
          <a:ea typeface="+mn-ea"/>
          <a:cs typeface="+mn-cs"/>
        </a:defRPr>
      </a:lvl8pPr>
      <a:lvl9pPr marL="3657039" algn="l" defTabSz="45713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1.xml"/><Relationship Id="rId3" Type="http://schemas.openxmlformats.org/officeDocument/2006/relationships/image" Target="../media/image21.jpg"/></Relationships>
</file>

<file path=ppt/slides/_rels/slide10.xml.rels><?xml version="1.0" encoding="UTF-8" standalone="yes"?>
<Relationships xmlns="http://schemas.openxmlformats.org/package/2006/relationships"><Relationship Id="rId3" Type="http://schemas.openxmlformats.org/officeDocument/2006/relationships/image" Target="../media/image65.jpg"/><Relationship Id="rId4" Type="http://schemas.openxmlformats.org/officeDocument/2006/relationships/image" Target="../media/image66.tiff"/><Relationship Id="rId5" Type="http://schemas.openxmlformats.org/officeDocument/2006/relationships/image" Target="../media/image21.jpg"/><Relationship Id="rId1" Type="http://schemas.openxmlformats.org/officeDocument/2006/relationships/slideLayout" Target="../slideLayouts/slideLayout43.xml"/><Relationship Id="rId2" Type="http://schemas.openxmlformats.org/officeDocument/2006/relationships/image" Target="../media/image67.em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image" Target="../media/image21.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image" Target="../media/image21.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image" Target="../media/image22.emf"/><Relationship Id="rId3" Type="http://schemas.openxmlformats.org/officeDocument/2006/relationships/image" Target="../media/image21.jpg"/></Relationships>
</file>

<file path=ppt/slides/_rels/slide14.xml.rels><?xml version="1.0" encoding="UTF-8" standalone="yes"?>
<Relationships xmlns="http://schemas.openxmlformats.org/package/2006/relationships"><Relationship Id="rId3" Type="http://schemas.openxmlformats.org/officeDocument/2006/relationships/image" Target="../media/image69.jpg"/><Relationship Id="rId4" Type="http://schemas.openxmlformats.org/officeDocument/2006/relationships/image" Target="../media/image22.emf"/><Relationship Id="rId5" Type="http://schemas.openxmlformats.org/officeDocument/2006/relationships/image" Target="../media/image21.jpg"/><Relationship Id="rId1" Type="http://schemas.openxmlformats.org/officeDocument/2006/relationships/slideLayout" Target="../slideLayouts/slideLayout43.xml"/><Relationship Id="rId2" Type="http://schemas.openxmlformats.org/officeDocument/2006/relationships/image" Target="../media/image68.png"/></Relationships>
</file>

<file path=ppt/slides/_rels/slide15.xml.rels><?xml version="1.0" encoding="UTF-8" standalone="yes"?>
<Relationships xmlns="http://schemas.openxmlformats.org/package/2006/relationships"><Relationship Id="rId3" Type="http://schemas.openxmlformats.org/officeDocument/2006/relationships/image" Target="../media/image22.emf"/><Relationship Id="rId4" Type="http://schemas.openxmlformats.org/officeDocument/2006/relationships/image" Target="../media/image21.jpg"/><Relationship Id="rId1" Type="http://schemas.openxmlformats.org/officeDocument/2006/relationships/slideLayout" Target="../slideLayouts/slideLayout43.xml"/><Relationship Id="rId2" Type="http://schemas.openxmlformats.org/officeDocument/2006/relationships/image" Target="../media/image68.png"/></Relationships>
</file>

<file path=ppt/slides/_rels/slide16.xml.rels><?xml version="1.0" encoding="UTF-8" standalone="yes"?>
<Relationships xmlns="http://schemas.openxmlformats.org/package/2006/relationships"><Relationship Id="rId3" Type="http://schemas.openxmlformats.org/officeDocument/2006/relationships/image" Target="../media/image22.emf"/><Relationship Id="rId4" Type="http://schemas.openxmlformats.org/officeDocument/2006/relationships/image" Target="../media/image21.jpg"/><Relationship Id="rId1" Type="http://schemas.openxmlformats.org/officeDocument/2006/relationships/slideLayout" Target="../slideLayouts/slideLayout43.xml"/><Relationship Id="rId2" Type="http://schemas.openxmlformats.org/officeDocument/2006/relationships/image" Target="../media/image70.jpg"/></Relationships>
</file>

<file path=ppt/slides/_rels/slide17.xml.rels><?xml version="1.0" encoding="UTF-8" standalone="yes"?>
<Relationships xmlns="http://schemas.openxmlformats.org/package/2006/relationships"><Relationship Id="rId3" Type="http://schemas.openxmlformats.org/officeDocument/2006/relationships/image" Target="../media/image68.png"/><Relationship Id="rId4" Type="http://schemas.openxmlformats.org/officeDocument/2006/relationships/image" Target="../media/image71.png"/><Relationship Id="rId5" Type="http://schemas.openxmlformats.org/officeDocument/2006/relationships/image" Target="../media/image72.png"/><Relationship Id="rId6" Type="http://schemas.openxmlformats.org/officeDocument/2006/relationships/image" Target="../media/image73.png"/><Relationship Id="rId7" Type="http://schemas.openxmlformats.org/officeDocument/2006/relationships/image" Target="../media/image22.emf"/><Relationship Id="rId8" Type="http://schemas.openxmlformats.org/officeDocument/2006/relationships/image" Target="../media/image21.jpg"/><Relationship Id="rId1" Type="http://schemas.openxmlformats.org/officeDocument/2006/relationships/slideLayout" Target="../slideLayouts/slideLayout43.xml"/><Relationship Id="rId2" Type="http://schemas.openxmlformats.org/officeDocument/2006/relationships/notesSlide" Target="../notesSlides/notesSlide6.xml"/></Relationships>
</file>

<file path=ppt/slides/_rels/slide18.xml.rels><?xml version="1.0" encoding="UTF-8" standalone="yes"?>
<Relationships xmlns="http://schemas.openxmlformats.org/package/2006/relationships"><Relationship Id="rId3" Type="http://schemas.openxmlformats.org/officeDocument/2006/relationships/image" Target="../media/image74.jpg"/><Relationship Id="rId4" Type="http://schemas.openxmlformats.org/officeDocument/2006/relationships/image" Target="../media/image22.emf"/><Relationship Id="rId5" Type="http://schemas.openxmlformats.org/officeDocument/2006/relationships/image" Target="../media/image21.jpg"/><Relationship Id="rId1" Type="http://schemas.openxmlformats.org/officeDocument/2006/relationships/slideLayout" Target="../slideLayouts/slideLayout43.xml"/><Relationship Id="rId2" Type="http://schemas.openxmlformats.org/officeDocument/2006/relationships/notesSlide" Target="../notesSlides/notesSlide7.xml"/></Relationships>
</file>

<file path=ppt/slides/_rels/slide19.xml.rels><?xml version="1.0" encoding="UTF-8" standalone="yes"?>
<Relationships xmlns="http://schemas.openxmlformats.org/package/2006/relationships"><Relationship Id="rId3" Type="http://schemas.openxmlformats.org/officeDocument/2006/relationships/image" Target="../media/image76.png"/><Relationship Id="rId4" Type="http://schemas.openxmlformats.org/officeDocument/2006/relationships/image" Target="../media/image72.png"/><Relationship Id="rId5" Type="http://schemas.openxmlformats.org/officeDocument/2006/relationships/image" Target="../media/image77.png"/><Relationship Id="rId6" Type="http://schemas.openxmlformats.org/officeDocument/2006/relationships/image" Target="../media/image73.png"/><Relationship Id="rId7" Type="http://schemas.openxmlformats.org/officeDocument/2006/relationships/image" Target="../media/image22.emf"/><Relationship Id="rId8" Type="http://schemas.openxmlformats.org/officeDocument/2006/relationships/image" Target="../media/image21.jpg"/><Relationship Id="rId1" Type="http://schemas.openxmlformats.org/officeDocument/2006/relationships/slideLayout" Target="../slideLayouts/slideLayout43.xml"/><Relationship Id="rId2" Type="http://schemas.openxmlformats.org/officeDocument/2006/relationships/image" Target="../media/image75.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hyperlink" Target="https://github.com/gemoc/ICSA2017Tutorial" TargetMode="External"/><Relationship Id="rId3" Type="http://schemas.openxmlformats.org/officeDocument/2006/relationships/image" Target="../media/image21.jpg"/></Relationships>
</file>

<file path=ppt/slides/_rels/slide20.xml.rels><?xml version="1.0" encoding="UTF-8" standalone="yes"?>
<Relationships xmlns="http://schemas.openxmlformats.org/package/2006/relationships"><Relationship Id="rId3" Type="http://schemas.openxmlformats.org/officeDocument/2006/relationships/image" Target="../media/image68.png"/><Relationship Id="rId4" Type="http://schemas.openxmlformats.org/officeDocument/2006/relationships/image" Target="../media/image22.emf"/><Relationship Id="rId1" Type="http://schemas.openxmlformats.org/officeDocument/2006/relationships/slideLayout" Target="../slideLayouts/slideLayout48.xml"/><Relationship Id="rId2" Type="http://schemas.openxmlformats.org/officeDocument/2006/relationships/image" Target="../media/image78.png"/></Relationships>
</file>

<file path=ppt/slides/_rels/slide21.xml.rels><?xml version="1.0" encoding="UTF-8" standalone="yes"?>
<Relationships xmlns="http://schemas.openxmlformats.org/package/2006/relationships"><Relationship Id="rId3" Type="http://schemas.openxmlformats.org/officeDocument/2006/relationships/image" Target="../media/image79.emf"/><Relationship Id="rId4" Type="http://schemas.openxmlformats.org/officeDocument/2006/relationships/image" Target="../media/image68.png"/><Relationship Id="rId5" Type="http://schemas.openxmlformats.org/officeDocument/2006/relationships/image" Target="../media/image22.emf"/><Relationship Id="rId6" Type="http://schemas.openxmlformats.org/officeDocument/2006/relationships/image" Target="../media/image21.jpg"/><Relationship Id="rId1" Type="http://schemas.openxmlformats.org/officeDocument/2006/relationships/slideLayout" Target="../slideLayouts/slideLayout43.xml"/><Relationship Id="rId2" Type="http://schemas.openxmlformats.org/officeDocument/2006/relationships/notesSlide" Target="../notesSlides/notesSlide8.xml"/></Relationships>
</file>

<file path=ppt/slides/_rels/slide22.xml.rels><?xml version="1.0" encoding="UTF-8" standalone="yes"?>
<Relationships xmlns="http://schemas.openxmlformats.org/package/2006/relationships"><Relationship Id="rId3" Type="http://schemas.openxmlformats.org/officeDocument/2006/relationships/image" Target="../media/image68.png"/><Relationship Id="rId4" Type="http://schemas.openxmlformats.org/officeDocument/2006/relationships/image" Target="../media/image22.emf"/><Relationship Id="rId5" Type="http://schemas.openxmlformats.org/officeDocument/2006/relationships/image" Target="../media/image21.jpg"/><Relationship Id="rId1" Type="http://schemas.openxmlformats.org/officeDocument/2006/relationships/slideLayout" Target="../slideLayouts/slideLayout43.xml"/><Relationship Id="rId2" Type="http://schemas.openxmlformats.org/officeDocument/2006/relationships/image" Target="../media/image8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image" Target="../media/image22.emf"/><Relationship Id="rId3" Type="http://schemas.openxmlformats.org/officeDocument/2006/relationships/image" Target="../media/image21.jpg"/></Relationships>
</file>

<file path=ppt/slides/_rels/slide24.xml.rels><?xml version="1.0" encoding="UTF-8" standalone="yes"?>
<Relationships xmlns="http://schemas.openxmlformats.org/package/2006/relationships"><Relationship Id="rId3" Type="http://schemas.openxmlformats.org/officeDocument/2006/relationships/image" Target="../media/image22.emf"/><Relationship Id="rId4" Type="http://schemas.openxmlformats.org/officeDocument/2006/relationships/image" Target="../media/image21.jpg"/><Relationship Id="rId1" Type="http://schemas.openxmlformats.org/officeDocument/2006/relationships/slideLayout" Target="../slideLayouts/slideLayout43.xml"/><Relationship Id="rId2" Type="http://schemas.openxmlformats.org/officeDocument/2006/relationships/image" Target="../media/image81.emf"/></Relationships>
</file>

<file path=ppt/slides/_rels/slide25.xml.rels><?xml version="1.0" encoding="UTF-8" standalone="yes"?>
<Relationships xmlns="http://schemas.openxmlformats.org/package/2006/relationships"><Relationship Id="rId3" Type="http://schemas.openxmlformats.org/officeDocument/2006/relationships/image" Target="../media/image82.emf"/><Relationship Id="rId4" Type="http://schemas.openxmlformats.org/officeDocument/2006/relationships/image" Target="../media/image22.emf"/><Relationship Id="rId5" Type="http://schemas.openxmlformats.org/officeDocument/2006/relationships/image" Target="../media/image21.jpg"/><Relationship Id="rId1" Type="http://schemas.openxmlformats.org/officeDocument/2006/relationships/slideLayout" Target="../slideLayouts/slideLayout43.xml"/><Relationship Id="rId2" Type="http://schemas.openxmlformats.org/officeDocument/2006/relationships/notesSlide" Target="../notesSlides/notesSlide9.xml"/></Relationships>
</file>

<file path=ppt/slides/_rels/slide26.xml.rels><?xml version="1.0" encoding="UTF-8" standalone="yes"?>
<Relationships xmlns="http://schemas.openxmlformats.org/package/2006/relationships"><Relationship Id="rId3" Type="http://schemas.openxmlformats.org/officeDocument/2006/relationships/image" Target="../media/image84.JPG"/><Relationship Id="rId4" Type="http://schemas.openxmlformats.org/officeDocument/2006/relationships/image" Target="../media/image68.png"/><Relationship Id="rId5" Type="http://schemas.openxmlformats.org/officeDocument/2006/relationships/image" Target="../media/image22.emf"/><Relationship Id="rId6" Type="http://schemas.openxmlformats.org/officeDocument/2006/relationships/image" Target="../media/image21.jpg"/><Relationship Id="rId1" Type="http://schemas.openxmlformats.org/officeDocument/2006/relationships/slideLayout" Target="../slideLayouts/slideLayout43.xml"/><Relationship Id="rId2" Type="http://schemas.openxmlformats.org/officeDocument/2006/relationships/image" Target="../media/image83.png"/></Relationships>
</file>

<file path=ppt/slides/_rels/slide27.xml.rels><?xml version="1.0" encoding="UTF-8" standalone="yes"?>
<Relationships xmlns="http://schemas.openxmlformats.org/package/2006/relationships"><Relationship Id="rId3" Type="http://schemas.openxmlformats.org/officeDocument/2006/relationships/image" Target="../media/image86.png"/><Relationship Id="rId4" Type="http://schemas.openxmlformats.org/officeDocument/2006/relationships/image" Target="../media/image68.png"/><Relationship Id="rId5" Type="http://schemas.openxmlformats.org/officeDocument/2006/relationships/image" Target="../media/image22.emf"/><Relationship Id="rId6" Type="http://schemas.openxmlformats.org/officeDocument/2006/relationships/image" Target="../media/image21.jpg"/><Relationship Id="rId1" Type="http://schemas.openxmlformats.org/officeDocument/2006/relationships/slideLayout" Target="../slideLayouts/slideLayout43.xml"/><Relationship Id="rId2" Type="http://schemas.openxmlformats.org/officeDocument/2006/relationships/image" Target="../media/image85.png"/></Relationships>
</file>

<file path=ppt/slides/_rels/slide28.xml.rels><?xml version="1.0" encoding="UTF-8" standalone="yes"?>
<Relationships xmlns="http://schemas.openxmlformats.org/package/2006/relationships"><Relationship Id="rId3" Type="http://schemas.openxmlformats.org/officeDocument/2006/relationships/image" Target="../media/image22.emf"/><Relationship Id="rId4" Type="http://schemas.openxmlformats.org/officeDocument/2006/relationships/image" Target="../media/image21.jpg"/><Relationship Id="rId1" Type="http://schemas.openxmlformats.org/officeDocument/2006/relationships/slideLayout" Target="../slideLayouts/slideLayout43.xml"/><Relationship Id="rId2" Type="http://schemas.openxmlformats.org/officeDocument/2006/relationships/image" Target="../media/image87.gif"/></Relationships>
</file>

<file path=ppt/slides/_rels/slide29.xml.rels><?xml version="1.0" encoding="UTF-8" standalone="yes"?>
<Relationships xmlns="http://schemas.openxmlformats.org/package/2006/relationships"><Relationship Id="rId3" Type="http://schemas.openxmlformats.org/officeDocument/2006/relationships/hyperlink" Target="http://modeltransformation.net/tetrabox/" TargetMode="External"/><Relationship Id="rId4" Type="http://schemas.openxmlformats.org/officeDocument/2006/relationships/image" Target="../media/image22.emf"/><Relationship Id="rId5" Type="http://schemas.openxmlformats.org/officeDocument/2006/relationships/image" Target="../media/image21.jpg"/><Relationship Id="rId1" Type="http://schemas.openxmlformats.org/officeDocument/2006/relationships/slideLayout" Target="../slideLayouts/slideLayout43.xml"/><Relationship Id="rId2" Type="http://schemas.openxmlformats.org/officeDocument/2006/relationships/image" Target="../media/image88.tif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image" Target="../media/image22.emf"/><Relationship Id="rId3" Type="http://schemas.openxmlformats.org/officeDocument/2006/relationships/image" Target="../media/image21.jpg"/></Relationships>
</file>

<file path=ppt/slides/_rels/slide30.xml.rels><?xml version="1.0" encoding="UTF-8" standalone="yes"?>
<Relationships xmlns="http://schemas.openxmlformats.org/package/2006/relationships"><Relationship Id="rId3" Type="http://schemas.openxmlformats.org/officeDocument/2006/relationships/image" Target="../media/image68.png"/><Relationship Id="rId4" Type="http://schemas.openxmlformats.org/officeDocument/2006/relationships/image" Target="../media/image22.emf"/><Relationship Id="rId5" Type="http://schemas.openxmlformats.org/officeDocument/2006/relationships/image" Target="../media/image21.jpg"/><Relationship Id="rId1" Type="http://schemas.openxmlformats.org/officeDocument/2006/relationships/slideLayout" Target="../slideLayouts/slideLayout55.xml"/><Relationship Id="rId2" Type="http://schemas.openxmlformats.org/officeDocument/2006/relationships/image" Target="../media/image89.png"/></Relationships>
</file>

<file path=ppt/slides/_rels/slide31.xml.rels><?xml version="1.0" encoding="UTF-8" standalone="yes"?>
<Relationships xmlns="http://schemas.openxmlformats.org/package/2006/relationships"><Relationship Id="rId3" Type="http://schemas.openxmlformats.org/officeDocument/2006/relationships/image" Target="../media/image91.png"/><Relationship Id="rId4" Type="http://schemas.openxmlformats.org/officeDocument/2006/relationships/image" Target="../media/image22.emf"/><Relationship Id="rId5" Type="http://schemas.openxmlformats.org/officeDocument/2006/relationships/image" Target="../media/image21.jpg"/><Relationship Id="rId1" Type="http://schemas.openxmlformats.org/officeDocument/2006/relationships/slideLayout" Target="../slideLayouts/slideLayout43.xml"/><Relationship Id="rId2" Type="http://schemas.openxmlformats.org/officeDocument/2006/relationships/image" Target="../media/image90.jpeg"/></Relationships>
</file>

<file path=ppt/slides/_rels/slide32.xml.rels><?xml version="1.0" encoding="UTF-8" standalone="yes"?>
<Relationships xmlns="http://schemas.openxmlformats.org/package/2006/relationships"><Relationship Id="rId3" Type="http://schemas.openxmlformats.org/officeDocument/2006/relationships/image" Target="../media/image68.png"/><Relationship Id="rId4" Type="http://schemas.openxmlformats.org/officeDocument/2006/relationships/image" Target="../media/image22.emf"/><Relationship Id="rId5" Type="http://schemas.openxmlformats.org/officeDocument/2006/relationships/image" Target="../media/image21.jpg"/><Relationship Id="rId1" Type="http://schemas.openxmlformats.org/officeDocument/2006/relationships/slideLayout" Target="../slideLayouts/slideLayout48.xml"/><Relationship Id="rId2" Type="http://schemas.openxmlformats.org/officeDocument/2006/relationships/image" Target="../media/image78.png"/></Relationships>
</file>

<file path=ppt/slides/_rels/slide33.xml.rels><?xml version="1.0" encoding="UTF-8" standalone="yes"?>
<Relationships xmlns="http://schemas.openxmlformats.org/package/2006/relationships"><Relationship Id="rId3" Type="http://schemas.openxmlformats.org/officeDocument/2006/relationships/image" Target="../media/image22.emf"/><Relationship Id="rId4" Type="http://schemas.openxmlformats.org/officeDocument/2006/relationships/image" Target="../media/image21.jpg"/><Relationship Id="rId1" Type="http://schemas.openxmlformats.org/officeDocument/2006/relationships/slideLayout" Target="../slideLayouts/slideLayout45.xml"/><Relationship Id="rId2" Type="http://schemas.openxmlformats.org/officeDocument/2006/relationships/image" Target="../media/image92.jpg"/></Relationships>
</file>

<file path=ppt/slides/_rels/slide34.xml.rels><?xml version="1.0" encoding="UTF-8" standalone="yes"?>
<Relationships xmlns="http://schemas.openxmlformats.org/package/2006/relationships"><Relationship Id="rId3" Type="http://schemas.openxmlformats.org/officeDocument/2006/relationships/image" Target="../media/image22.emf"/><Relationship Id="rId4" Type="http://schemas.openxmlformats.org/officeDocument/2006/relationships/image" Target="../media/image21.jpg"/><Relationship Id="rId1" Type="http://schemas.openxmlformats.org/officeDocument/2006/relationships/slideLayout" Target="../slideLayouts/slideLayout43.xml"/><Relationship Id="rId2" Type="http://schemas.openxmlformats.org/officeDocument/2006/relationships/notesSlide" Target="../notesSlides/notesSlide10.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image" Target="../media/image22.emf"/><Relationship Id="rId3" Type="http://schemas.openxmlformats.org/officeDocument/2006/relationships/image" Target="../media/image21.jpg"/></Relationships>
</file>

<file path=ppt/slides/_rels/slide36.xml.rels><?xml version="1.0" encoding="UTF-8" standalone="yes"?>
<Relationships xmlns="http://schemas.openxmlformats.org/package/2006/relationships"><Relationship Id="rId3" Type="http://schemas.openxmlformats.org/officeDocument/2006/relationships/image" Target="../media/image22.emf"/><Relationship Id="rId4" Type="http://schemas.openxmlformats.org/officeDocument/2006/relationships/image" Target="../media/image21.jpg"/><Relationship Id="rId1" Type="http://schemas.openxmlformats.org/officeDocument/2006/relationships/slideLayout" Target="../slideLayouts/slideLayout43.xml"/><Relationship Id="rId2" Type="http://schemas.openxmlformats.org/officeDocument/2006/relationships/image" Target="../media/image9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image" Target="../media/image22.emf"/><Relationship Id="rId3" Type="http://schemas.openxmlformats.org/officeDocument/2006/relationships/image" Target="../media/image21.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image" Target="../media/image22.emf"/><Relationship Id="rId3" Type="http://schemas.openxmlformats.org/officeDocument/2006/relationships/image" Target="../media/image21.jpg"/></Relationships>
</file>

<file path=ppt/slides/_rels/slide39.xml.rels><?xml version="1.0" encoding="UTF-8" standalone="yes"?>
<Relationships xmlns="http://schemas.openxmlformats.org/package/2006/relationships"><Relationship Id="rId3" Type="http://schemas.openxmlformats.org/officeDocument/2006/relationships/image" Target="../media/image92.jpg"/><Relationship Id="rId4" Type="http://schemas.openxmlformats.org/officeDocument/2006/relationships/image" Target="../media/image22.emf"/><Relationship Id="rId5" Type="http://schemas.openxmlformats.org/officeDocument/2006/relationships/image" Target="../media/image21.jpg"/><Relationship Id="rId1" Type="http://schemas.openxmlformats.org/officeDocument/2006/relationships/slideLayout" Target="../slideLayouts/slideLayout43.xml"/><Relationship Id="rId2" Type="http://schemas.openxmlformats.org/officeDocument/2006/relationships/image" Target="../media/image94.png"/></Relationships>
</file>

<file path=ppt/slides/_rels/slide4.xml.rels><?xml version="1.0" encoding="UTF-8" standalone="yes"?>
<Relationships xmlns="http://schemas.openxmlformats.org/package/2006/relationships"><Relationship Id="rId11" Type="http://schemas.openxmlformats.org/officeDocument/2006/relationships/image" Target="../media/image31.png"/><Relationship Id="rId12" Type="http://schemas.openxmlformats.org/officeDocument/2006/relationships/image" Target="../media/image32.emf"/><Relationship Id="rId13" Type="http://schemas.openxmlformats.org/officeDocument/2006/relationships/image" Target="../media/image21.jpg"/><Relationship Id="rId1" Type="http://schemas.openxmlformats.org/officeDocument/2006/relationships/slideLayout" Target="../slideLayouts/slideLayout43.xml"/><Relationship Id="rId2" Type="http://schemas.openxmlformats.org/officeDocument/2006/relationships/notesSlide" Target="../notesSlides/notesSlide2.xml"/><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5.png"/><Relationship Id="rId6" Type="http://schemas.openxmlformats.org/officeDocument/2006/relationships/image" Target="../media/image26.png"/><Relationship Id="rId7" Type="http://schemas.openxmlformats.org/officeDocument/2006/relationships/image" Target="../media/image27.jpeg"/><Relationship Id="rId8" Type="http://schemas.openxmlformats.org/officeDocument/2006/relationships/image" Target="../media/image28.png"/><Relationship Id="rId9" Type="http://schemas.openxmlformats.org/officeDocument/2006/relationships/image" Target="../media/image29.png"/><Relationship Id="rId10" Type="http://schemas.openxmlformats.org/officeDocument/2006/relationships/image" Target="../media/image30.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image" Target="../media/image22.emf"/><Relationship Id="rId3" Type="http://schemas.openxmlformats.org/officeDocument/2006/relationships/image" Target="../media/image21.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image" Target="../media/image22.emf"/><Relationship Id="rId3" Type="http://schemas.openxmlformats.org/officeDocument/2006/relationships/image" Target="../media/image21.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2.emf"/><Relationship Id="rId3" Type="http://schemas.openxmlformats.org/officeDocument/2006/relationships/image" Target="../media/image21.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image" Target="../media/image22.emf"/><Relationship Id="rId3" Type="http://schemas.openxmlformats.org/officeDocument/2006/relationships/image" Target="../media/image21.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2.emf"/><Relationship Id="rId3" Type="http://schemas.openxmlformats.org/officeDocument/2006/relationships/image" Target="../media/image21.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image" Target="../media/image22.emf"/><Relationship Id="rId3" Type="http://schemas.openxmlformats.org/officeDocument/2006/relationships/image" Target="../media/image21.jp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image" Target="../media/image22.emf"/><Relationship Id="rId3" Type="http://schemas.openxmlformats.org/officeDocument/2006/relationships/image" Target="../media/image21.jpg"/></Relationships>
</file>

<file path=ppt/slides/_rels/slide48.xml.rels><?xml version="1.0" encoding="UTF-8" standalone="yes"?>
<Relationships xmlns="http://schemas.openxmlformats.org/package/2006/relationships"><Relationship Id="rId3" Type="http://schemas.openxmlformats.org/officeDocument/2006/relationships/image" Target="../media/image96.jpeg"/><Relationship Id="rId4" Type="http://schemas.openxmlformats.org/officeDocument/2006/relationships/hyperlink" Target="mailto:benoit.combemale@irit.fr" TargetMode="External"/><Relationship Id="rId5" Type="http://schemas.openxmlformats.org/officeDocument/2006/relationships/image" Target="../media/image97.tiff"/><Relationship Id="rId6" Type="http://schemas.openxmlformats.org/officeDocument/2006/relationships/image" Target="../media/image98.tiff"/><Relationship Id="rId1" Type="http://schemas.openxmlformats.org/officeDocument/2006/relationships/slideLayout" Target="../slideLayouts/slideLayout56.xml"/><Relationship Id="rId2" Type="http://schemas.openxmlformats.org/officeDocument/2006/relationships/image" Target="../media/image95.tiff"/></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5.xml.rels><?xml version="1.0" encoding="UTF-8" standalone="yes"?>
<Relationships xmlns="http://schemas.openxmlformats.org/package/2006/relationships"><Relationship Id="rId11" Type="http://schemas.openxmlformats.org/officeDocument/2006/relationships/image" Target="../media/image36.png"/><Relationship Id="rId12" Type="http://schemas.openxmlformats.org/officeDocument/2006/relationships/image" Target="../media/image37.png"/><Relationship Id="rId13" Type="http://schemas.openxmlformats.org/officeDocument/2006/relationships/image" Target="../media/image38.png"/><Relationship Id="rId14" Type="http://schemas.openxmlformats.org/officeDocument/2006/relationships/image" Target="../media/image39.png"/><Relationship Id="rId15" Type="http://schemas.openxmlformats.org/officeDocument/2006/relationships/image" Target="../media/image40.png"/><Relationship Id="rId16" Type="http://schemas.openxmlformats.org/officeDocument/2006/relationships/image" Target="../media/image41.png"/><Relationship Id="rId17" Type="http://schemas.openxmlformats.org/officeDocument/2006/relationships/image" Target="../media/image42.png"/><Relationship Id="rId18" Type="http://schemas.openxmlformats.org/officeDocument/2006/relationships/image" Target="../media/image43.png"/><Relationship Id="rId19" Type="http://schemas.openxmlformats.org/officeDocument/2006/relationships/image" Target="../media/image44.png"/><Relationship Id="rId1" Type="http://schemas.openxmlformats.org/officeDocument/2006/relationships/slideLayout" Target="../slideLayouts/slideLayout49.xml"/><Relationship Id="rId2" Type="http://schemas.openxmlformats.org/officeDocument/2006/relationships/notesSlide" Target="../notesSlides/notesSlide3.xml"/><Relationship Id="rId3" Type="http://schemas.openxmlformats.org/officeDocument/2006/relationships/image" Target="../media/image33.png"/><Relationship Id="rId4" Type="http://schemas.openxmlformats.org/officeDocument/2006/relationships/diagramData" Target="../diagrams/data1.xml"/><Relationship Id="rId5" Type="http://schemas.openxmlformats.org/officeDocument/2006/relationships/diagramLayout" Target="../diagrams/layout1.xml"/><Relationship Id="rId6" Type="http://schemas.openxmlformats.org/officeDocument/2006/relationships/diagramQuickStyle" Target="../diagrams/quickStyle1.xml"/><Relationship Id="rId7" Type="http://schemas.openxmlformats.org/officeDocument/2006/relationships/diagramColors" Target="../diagrams/colors1.xml"/><Relationship Id="rId8" Type="http://schemas.microsoft.com/office/2007/relationships/diagramDrawing" Target="../diagrams/drawing1.xml"/><Relationship Id="rId9" Type="http://schemas.openxmlformats.org/officeDocument/2006/relationships/image" Target="../media/image34.png"/><Relationship Id="rId10" Type="http://schemas.openxmlformats.org/officeDocument/2006/relationships/image" Target="../media/image35.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99.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00.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01.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image" Target="../media/image102.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image" Target="../media/image103.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image" Target="../media/image102.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image" Target="../media/image92.jp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1" Type="http://schemas.openxmlformats.org/officeDocument/2006/relationships/image" Target="../media/image52.png"/><Relationship Id="rId12" Type="http://schemas.openxmlformats.org/officeDocument/2006/relationships/image" Target="../media/image53.png"/><Relationship Id="rId13" Type="http://schemas.openxmlformats.org/officeDocument/2006/relationships/image" Target="../media/image54.png"/><Relationship Id="rId14" Type="http://schemas.openxmlformats.org/officeDocument/2006/relationships/image" Target="../media/image55.png"/><Relationship Id="rId15" Type="http://schemas.openxmlformats.org/officeDocument/2006/relationships/diagramData" Target="../diagrams/data2.xml"/><Relationship Id="rId16" Type="http://schemas.openxmlformats.org/officeDocument/2006/relationships/diagramLayout" Target="../diagrams/layout2.xml"/><Relationship Id="rId17" Type="http://schemas.openxmlformats.org/officeDocument/2006/relationships/diagramQuickStyle" Target="../diagrams/quickStyle2.xml"/><Relationship Id="rId18" Type="http://schemas.openxmlformats.org/officeDocument/2006/relationships/diagramColors" Target="../diagrams/colors2.xml"/><Relationship Id="rId19" Type="http://schemas.microsoft.com/office/2007/relationships/diagramDrawing" Target="../diagrams/drawing2.xml"/><Relationship Id="rId1" Type="http://schemas.openxmlformats.org/officeDocument/2006/relationships/slideLayout" Target="../slideLayouts/slideLayout49.xml"/><Relationship Id="rId2" Type="http://schemas.openxmlformats.org/officeDocument/2006/relationships/notesSlide" Target="../notesSlides/notesSlide4.xml"/><Relationship Id="rId3" Type="http://schemas.openxmlformats.org/officeDocument/2006/relationships/image" Target="../media/image33.png"/><Relationship Id="rId4" Type="http://schemas.openxmlformats.org/officeDocument/2006/relationships/image" Target="../media/image45.png"/><Relationship Id="rId5" Type="http://schemas.openxmlformats.org/officeDocument/2006/relationships/image" Target="../media/image46.png"/><Relationship Id="rId6" Type="http://schemas.openxmlformats.org/officeDocument/2006/relationships/image" Target="../media/image47.png"/><Relationship Id="rId7" Type="http://schemas.openxmlformats.org/officeDocument/2006/relationships/image" Target="../media/image48.png"/><Relationship Id="rId8" Type="http://schemas.openxmlformats.org/officeDocument/2006/relationships/image" Target="../media/image49.png"/><Relationship Id="rId9" Type="http://schemas.openxmlformats.org/officeDocument/2006/relationships/image" Target="../media/image50.png"/><Relationship Id="rId10" Type="http://schemas.openxmlformats.org/officeDocument/2006/relationships/image" Target="../media/image51.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04.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05.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06.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107.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image" Target="../media/image102.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1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image" Target="../media/image108.png"/><Relationship Id="rId3" Type="http://schemas.openxmlformats.org/officeDocument/2006/relationships/image" Target="../media/image109.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image" Target="../media/image92.jpg"/></Relationships>
</file>

<file path=ppt/slides/_rels/slide7.xml.rels><?xml version="1.0" encoding="UTF-8" standalone="yes"?>
<Relationships xmlns="http://schemas.openxmlformats.org/package/2006/relationships"><Relationship Id="rId11" Type="http://schemas.openxmlformats.org/officeDocument/2006/relationships/image" Target="../media/image29.png"/><Relationship Id="rId12" Type="http://schemas.openxmlformats.org/officeDocument/2006/relationships/image" Target="../media/image21.jpg"/><Relationship Id="rId1" Type="http://schemas.openxmlformats.org/officeDocument/2006/relationships/vmlDrawing" Target="../drawings/vmlDrawing1.vml"/><Relationship Id="rId2" Type="http://schemas.openxmlformats.org/officeDocument/2006/relationships/slideLayout" Target="../slideLayouts/slideLayout43.xml"/><Relationship Id="rId3" Type="http://schemas.openxmlformats.org/officeDocument/2006/relationships/notesSlide" Target="../notesSlides/notesSlide5.xml"/><Relationship Id="rId4" Type="http://schemas.openxmlformats.org/officeDocument/2006/relationships/image" Target="../media/image57.png"/><Relationship Id="rId5" Type="http://schemas.openxmlformats.org/officeDocument/2006/relationships/oleObject" Target="../embeddings/oleObject1.bin"/><Relationship Id="rId6" Type="http://schemas.openxmlformats.org/officeDocument/2006/relationships/image" Target="../media/image56.emf"/><Relationship Id="rId7" Type="http://schemas.openxmlformats.org/officeDocument/2006/relationships/image" Target="../media/image58.emf"/><Relationship Id="rId8" Type="http://schemas.openxmlformats.org/officeDocument/2006/relationships/image" Target="../media/image59.jpeg"/><Relationship Id="rId9" Type="http://schemas.openxmlformats.org/officeDocument/2006/relationships/image" Target="../media/image60.emf"/><Relationship Id="rId10" Type="http://schemas.openxmlformats.org/officeDocument/2006/relationships/image" Target="../media/image61.emf"/></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10.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11.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12.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13.png"/><Relationship Id="rId3" Type="http://schemas.openxmlformats.org/officeDocument/2006/relationships/image" Target="../media/image114.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image" Target="../media/image102.png"/></Relationships>
</file>

<file path=ppt/slides/_rels/slide77.xml.rels><?xml version="1.0" encoding="UTF-8" standalone="yes"?>
<Relationships xmlns="http://schemas.openxmlformats.org/package/2006/relationships"><Relationship Id="rId3" Type="http://schemas.openxmlformats.org/officeDocument/2006/relationships/image" Target="../media/image116.png"/><Relationship Id="rId4" Type="http://schemas.openxmlformats.org/officeDocument/2006/relationships/image" Target="../media/image117.png"/><Relationship Id="rId5" Type="http://schemas.openxmlformats.org/officeDocument/2006/relationships/image" Target="../media/image118.png"/><Relationship Id="rId1" Type="http://schemas.openxmlformats.org/officeDocument/2006/relationships/slideLayout" Target="../slideLayouts/slideLayout43.xml"/><Relationship Id="rId2" Type="http://schemas.openxmlformats.org/officeDocument/2006/relationships/image" Target="../media/image115.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image" Target="../media/image119.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image" Target="../media/image92.jpg"/></Relationships>
</file>

<file path=ppt/slides/_rels/slide8.xml.rels><?xml version="1.0" encoding="UTF-8" standalone="yes"?>
<Relationships xmlns="http://schemas.openxmlformats.org/package/2006/relationships"><Relationship Id="rId3" Type="http://schemas.openxmlformats.org/officeDocument/2006/relationships/image" Target="../media/image63.jpeg"/><Relationship Id="rId4" Type="http://schemas.openxmlformats.org/officeDocument/2006/relationships/image" Target="../media/image21.jpg"/><Relationship Id="rId1" Type="http://schemas.openxmlformats.org/officeDocument/2006/relationships/slideLayout" Target="../slideLayouts/slideLayout43.xml"/><Relationship Id="rId2" Type="http://schemas.openxmlformats.org/officeDocument/2006/relationships/image" Target="../media/image62.jpe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20.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21.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image" Target="../media/image75.jpg"/></Relationships>
</file>

<file path=ppt/slides/_rels/slide85.xml.rels><?xml version="1.0" encoding="UTF-8" standalone="yes"?>
<Relationships xmlns="http://schemas.openxmlformats.org/package/2006/relationships"><Relationship Id="rId3" Type="http://schemas.openxmlformats.org/officeDocument/2006/relationships/image" Target="../media/image84.JPG"/><Relationship Id="rId4" Type="http://schemas.openxmlformats.org/officeDocument/2006/relationships/image" Target="../media/image75.jpg"/><Relationship Id="rId1" Type="http://schemas.openxmlformats.org/officeDocument/2006/relationships/slideLayout" Target="../slideLayouts/slideLayout43.xml"/><Relationship Id="rId2" Type="http://schemas.openxmlformats.org/officeDocument/2006/relationships/image" Target="../media/image83.png"/></Relationships>
</file>

<file path=ppt/slides/_rels/slide86.xml.rels><?xml version="1.0" encoding="UTF-8" standalone="yes"?>
<Relationships xmlns="http://schemas.openxmlformats.org/package/2006/relationships"><Relationship Id="rId3" Type="http://schemas.openxmlformats.org/officeDocument/2006/relationships/image" Target="../media/image86.png"/><Relationship Id="rId4" Type="http://schemas.openxmlformats.org/officeDocument/2006/relationships/image" Target="../media/image75.jpg"/><Relationship Id="rId1" Type="http://schemas.openxmlformats.org/officeDocument/2006/relationships/slideLayout" Target="../slideLayouts/slideLayout43.xml"/><Relationship Id="rId2" Type="http://schemas.openxmlformats.org/officeDocument/2006/relationships/image" Target="../media/image85.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image" Target="../media/image122.jp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image" Target="../media/image123.jp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image" Target="../media/image124.jpg"/></Relationships>
</file>

<file path=ppt/slides/_rels/slide9.xml.rels><?xml version="1.0" encoding="UTF-8" standalone="yes"?>
<Relationships xmlns="http://schemas.openxmlformats.org/package/2006/relationships"><Relationship Id="rId3" Type="http://schemas.openxmlformats.org/officeDocument/2006/relationships/image" Target="../media/image65.jpg"/><Relationship Id="rId4" Type="http://schemas.openxmlformats.org/officeDocument/2006/relationships/image" Target="../media/image66.tiff"/><Relationship Id="rId5" Type="http://schemas.openxmlformats.org/officeDocument/2006/relationships/image" Target="../media/image21.jpg"/><Relationship Id="rId1" Type="http://schemas.openxmlformats.org/officeDocument/2006/relationships/slideLayout" Target="../slideLayouts/slideLayout43.xml"/><Relationship Id="rId2" Type="http://schemas.openxmlformats.org/officeDocument/2006/relationships/image" Target="../media/image64.png"/></Relationships>
</file>

<file path=ppt/slides/_rels/slide90.xml.rels><?xml version="1.0" encoding="UTF-8" standalone="yes"?>
<Relationships xmlns="http://schemas.openxmlformats.org/package/2006/relationships"><Relationship Id="rId3" Type="http://schemas.openxmlformats.org/officeDocument/2006/relationships/image" Target="../media/image125.tiff"/><Relationship Id="rId4" Type="http://schemas.openxmlformats.org/officeDocument/2006/relationships/image" Target="../media/image126.png"/><Relationship Id="rId5" Type="http://schemas.openxmlformats.org/officeDocument/2006/relationships/image" Target="../media/image127.png"/><Relationship Id="rId6" Type="http://schemas.openxmlformats.org/officeDocument/2006/relationships/image" Target="../media/image128.png"/><Relationship Id="rId7" Type="http://schemas.openxmlformats.org/officeDocument/2006/relationships/image" Target="../media/image129.png"/><Relationship Id="rId8" Type="http://schemas.openxmlformats.org/officeDocument/2006/relationships/image" Target="../media/image124.jpg"/><Relationship Id="rId1" Type="http://schemas.openxmlformats.org/officeDocument/2006/relationships/slideLayout" Target="../slideLayouts/slideLayout49.xml"/><Relationship Id="rId2" Type="http://schemas.openxmlformats.org/officeDocument/2006/relationships/notesSlide" Target="../notesSlides/notesSlide13.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image" Target="../media/image90.jpeg"/><Relationship Id="rId3" Type="http://schemas.openxmlformats.org/officeDocument/2006/relationships/image" Target="../media/image91.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1349375" y="3645024"/>
            <a:ext cx="7486650" cy="2160240"/>
          </a:xfrm>
        </p:spPr>
        <p:txBody>
          <a:bodyPr/>
          <a:lstStyle/>
          <a:p>
            <a:r>
              <a:rPr lang="fr-FR" sz="2000" dirty="0"/>
              <a:t>Benoit </a:t>
            </a:r>
            <a:r>
              <a:rPr lang="fr-FR" sz="2000" dirty="0" err="1"/>
              <a:t>Combemale</a:t>
            </a:r>
            <a:r>
              <a:rPr lang="fr-FR" sz="2000" dirty="0"/>
              <a:t> </a:t>
            </a:r>
            <a:r>
              <a:rPr lang="fr-FR" sz="2000" dirty="0" smtClean="0"/>
              <a:t>(</a:t>
            </a:r>
            <a:r>
              <a:rPr lang="fr-FR" sz="2000" dirty="0" err="1" smtClean="0"/>
              <a:t>Univ</a:t>
            </a:r>
            <a:r>
              <a:rPr lang="fr-FR" sz="2000" dirty="0"/>
              <a:t>. </a:t>
            </a:r>
            <a:r>
              <a:rPr lang="fr-FR" sz="2000" dirty="0" smtClean="0"/>
              <a:t>Toulouse)</a:t>
            </a:r>
            <a:endParaRPr lang="fr-FR" sz="2000" dirty="0"/>
          </a:p>
          <a:p>
            <a:r>
              <a:rPr lang="fr-FR" sz="1600" i="1" dirty="0" smtClean="0"/>
              <a:t>http://</a:t>
            </a:r>
            <a:r>
              <a:rPr lang="fr-FR" sz="1600" i="1" dirty="0" err="1" smtClean="0"/>
              <a:t>www.combemale.fr</a:t>
            </a:r>
            <a:endParaRPr lang="fr-FR" sz="1600" i="1" dirty="0"/>
          </a:p>
          <a:p>
            <a:r>
              <a:rPr lang="fr-FR" sz="1600" i="1" dirty="0" err="1" smtClean="0"/>
              <a:t>benoit.combemale@irit.fr</a:t>
            </a:r>
            <a:endParaRPr lang="fr-FR" sz="1600" i="1" dirty="0"/>
          </a:p>
          <a:p>
            <a:r>
              <a:rPr lang="fr-FR" sz="1600" i="1" dirty="0"/>
              <a:t>@</a:t>
            </a:r>
            <a:r>
              <a:rPr lang="fr-FR" sz="1600" i="1" dirty="0" err="1" smtClean="0"/>
              <a:t>bcombemale</a:t>
            </a:r>
            <a:endParaRPr lang="fr-FR" sz="1600" i="1" dirty="0" smtClean="0"/>
          </a:p>
          <a:p>
            <a:endParaRPr lang="fr-FR" sz="1600" i="1" dirty="0"/>
          </a:p>
          <a:p>
            <a:r>
              <a:rPr lang="fr-FR" sz="2000" dirty="0"/>
              <a:t>Julien </a:t>
            </a:r>
            <a:r>
              <a:rPr lang="fr-FR" sz="2000" dirty="0" err="1" smtClean="0"/>
              <a:t>Deantoni</a:t>
            </a:r>
            <a:r>
              <a:rPr lang="fr-FR" sz="2000" dirty="0" smtClean="0"/>
              <a:t> (</a:t>
            </a:r>
            <a:r>
              <a:rPr lang="fr-FR" sz="2000" dirty="0" err="1"/>
              <a:t>Univ</a:t>
            </a:r>
            <a:r>
              <a:rPr lang="fr-FR" sz="2000" dirty="0"/>
              <a:t>. Nice-Sophia-Antipolis)</a:t>
            </a:r>
          </a:p>
          <a:p>
            <a:r>
              <a:rPr lang="fr-FR" sz="1600" i="1" dirty="0"/>
              <a:t>http://www.i3s.unice.fr/~</a:t>
            </a:r>
            <a:r>
              <a:rPr lang="fr-FR" sz="1600" i="1" dirty="0" err="1"/>
              <a:t>deantoni</a:t>
            </a:r>
            <a:r>
              <a:rPr lang="fr-FR" sz="1600" i="1" dirty="0" smtClean="0"/>
              <a:t>/</a:t>
            </a:r>
          </a:p>
          <a:p>
            <a:r>
              <a:rPr lang="fr-FR" sz="1600" i="1" dirty="0" err="1" smtClean="0"/>
              <a:t>julien.deantoni@polytech.unice.fr</a:t>
            </a:r>
            <a:r>
              <a:rPr lang="fr-FR" sz="1600" i="1" dirty="0" smtClean="0"/>
              <a:t>	</a:t>
            </a:r>
            <a:endParaRPr lang="fr-FR" sz="1600" i="1" dirty="0"/>
          </a:p>
        </p:txBody>
      </p:sp>
      <p:sp>
        <p:nvSpPr>
          <p:cNvPr id="10" name="Titre 1"/>
          <p:cNvSpPr txBox="1">
            <a:spLocks/>
          </p:cNvSpPr>
          <p:nvPr/>
        </p:nvSpPr>
        <p:spPr bwMode="white">
          <a:xfrm>
            <a:off x="1349378" y="1772816"/>
            <a:ext cx="7486648" cy="1512168"/>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rtl="0" eaLnBrk="0" fontAlgn="base" hangingPunct="0">
              <a:spcBef>
                <a:spcPct val="0"/>
              </a:spcBef>
              <a:spcAft>
                <a:spcPct val="0"/>
              </a:spcAft>
              <a:defRPr sz="3300" b="1">
                <a:solidFill>
                  <a:schemeClr val="bg1"/>
                </a:solidFill>
                <a:latin typeface="+mj-lt"/>
                <a:ea typeface="+mj-ea"/>
                <a:cs typeface="+mj-cs"/>
              </a:defRPr>
            </a:lvl1pPr>
            <a:lvl2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2pPr>
            <a:lvl3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3pPr>
            <a:lvl4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4pPr>
            <a:lvl5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5pPr>
            <a:lvl6pPr marL="457130" algn="l" rtl="0" fontAlgn="base">
              <a:spcBef>
                <a:spcPct val="0"/>
              </a:spcBef>
              <a:spcAft>
                <a:spcPct val="0"/>
              </a:spcAft>
              <a:defRPr sz="2800" b="1">
                <a:solidFill>
                  <a:schemeClr val="bg2"/>
                </a:solidFill>
                <a:latin typeface="Arial" charset="0"/>
                <a:ea typeface="ＭＳ Ｐゴシック" charset="0"/>
                <a:cs typeface="Arial" charset="0"/>
              </a:defRPr>
            </a:lvl6pPr>
            <a:lvl7pPr marL="914259" algn="l" rtl="0" fontAlgn="base">
              <a:spcBef>
                <a:spcPct val="0"/>
              </a:spcBef>
              <a:spcAft>
                <a:spcPct val="0"/>
              </a:spcAft>
              <a:defRPr sz="2800" b="1">
                <a:solidFill>
                  <a:schemeClr val="bg2"/>
                </a:solidFill>
                <a:latin typeface="Arial" charset="0"/>
                <a:ea typeface="ＭＳ Ｐゴシック" charset="0"/>
                <a:cs typeface="Arial" charset="0"/>
              </a:defRPr>
            </a:lvl7pPr>
            <a:lvl8pPr marL="1371390" algn="l" rtl="0" fontAlgn="base">
              <a:spcBef>
                <a:spcPct val="0"/>
              </a:spcBef>
              <a:spcAft>
                <a:spcPct val="0"/>
              </a:spcAft>
              <a:defRPr sz="2800" b="1">
                <a:solidFill>
                  <a:schemeClr val="bg2"/>
                </a:solidFill>
                <a:latin typeface="Arial" charset="0"/>
                <a:ea typeface="ＭＳ Ｐゴシック" charset="0"/>
                <a:cs typeface="Arial" charset="0"/>
              </a:defRPr>
            </a:lvl8pPr>
            <a:lvl9pPr marL="1828519" algn="l" rtl="0" fontAlgn="base">
              <a:spcBef>
                <a:spcPct val="0"/>
              </a:spcBef>
              <a:spcAft>
                <a:spcPct val="0"/>
              </a:spcAft>
              <a:defRPr sz="2800" b="1">
                <a:solidFill>
                  <a:schemeClr val="bg2"/>
                </a:solidFill>
                <a:latin typeface="Arial" charset="0"/>
                <a:ea typeface="ＭＳ Ｐゴシック" charset="0"/>
                <a:cs typeface="Arial" charset="0"/>
              </a:defRPr>
            </a:lvl9pPr>
          </a:lstStyle>
          <a:p>
            <a:r>
              <a:rPr lang="fr-FR" sz="5600" cap="small" dirty="0" err="1">
                <a:latin typeface="Abadi MT Condensed Extra Bold" charset="0"/>
                <a:ea typeface="Abadi MT Condensed Extra Bold" charset="0"/>
                <a:cs typeface="Abadi MT Condensed Extra Bold" charset="0"/>
              </a:rPr>
              <a:t>Language</a:t>
            </a:r>
            <a:r>
              <a:rPr lang="fr-FR" sz="5600" cap="small" dirty="0">
                <a:latin typeface="Abadi MT Condensed Extra Bold" charset="0"/>
                <a:ea typeface="Abadi MT Condensed Extra Bold" charset="0"/>
                <a:cs typeface="Abadi MT Condensed Extra Bold" charset="0"/>
              </a:rPr>
              <a:t> </a:t>
            </a:r>
            <a:r>
              <a:rPr lang="fr-FR" sz="5600" cap="small" dirty="0" smtClean="0">
                <a:latin typeface="Abadi MT Condensed Extra Bold" charset="0"/>
                <a:ea typeface="Abadi MT Condensed Extra Bold" charset="0"/>
                <a:cs typeface="Abadi MT Condensed Extra Bold" charset="0"/>
              </a:rPr>
              <a:t>Engineering </a:t>
            </a:r>
            <a:r>
              <a:rPr lang="fr-FR" sz="5600" cap="small" dirty="0" err="1" smtClean="0">
                <a:latin typeface="Abadi MT Condensed Extra Bold" charset="0"/>
                <a:ea typeface="Abadi MT Condensed Extra Bold" charset="0"/>
                <a:cs typeface="Abadi MT Condensed Extra Bold" charset="0"/>
              </a:rPr>
              <a:t>with</a:t>
            </a:r>
            <a:r>
              <a:rPr lang="fr-FR" sz="5600" cap="small" dirty="0" smtClean="0">
                <a:latin typeface="Abadi MT Condensed Extra Bold" charset="0"/>
                <a:ea typeface="Abadi MT Condensed Extra Bold" charset="0"/>
                <a:cs typeface="Abadi MT Condensed Extra Bold" charset="0"/>
              </a:rPr>
              <a:t> </a:t>
            </a:r>
          </a:p>
          <a:p>
            <a:r>
              <a:rPr lang="fr-FR" sz="5600" cap="small" dirty="0" smtClean="0">
                <a:latin typeface="Abadi MT Condensed Extra Bold" charset="0"/>
                <a:ea typeface="Abadi MT Condensed Extra Bold" charset="0"/>
                <a:cs typeface="Abadi MT Condensed Extra Bold" charset="0"/>
              </a:rPr>
              <a:t>The </a:t>
            </a:r>
            <a:r>
              <a:rPr lang="fr-FR" sz="5600" cap="small" dirty="0">
                <a:latin typeface="Abadi MT Condensed Extra Bold" charset="0"/>
                <a:ea typeface="Abadi MT Condensed Extra Bold" charset="0"/>
                <a:cs typeface="Abadi MT Condensed Extra Bold" charset="0"/>
              </a:rPr>
              <a:t>GEMOC Studio</a:t>
            </a:r>
          </a:p>
          <a:p>
            <a:r>
              <a:rPr lang="en-US" sz="1800" i="1" dirty="0" smtClean="0"/>
              <a:t>Tutorial @ MODELS 2017, September 18</a:t>
            </a:r>
            <a:r>
              <a:rPr lang="en-US" sz="1800" i="1" baseline="30000" dirty="0" smtClean="0"/>
              <a:t>th</a:t>
            </a:r>
            <a:r>
              <a:rPr lang="en-US" sz="1800" i="1" dirty="0" smtClean="0"/>
              <a:t>, 2017</a:t>
            </a:r>
          </a:p>
        </p:txBody>
      </p:sp>
      <p:sp>
        <p:nvSpPr>
          <p:cNvPr id="6" name="Rectangle 5"/>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2" name="Imag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520" y="6361008"/>
            <a:ext cx="1097855" cy="452368"/>
          </a:xfrm>
          <a:prstGeom prst="rect">
            <a:avLst/>
          </a:prstGeom>
        </p:spPr>
      </p:pic>
    </p:spTree>
    <p:extLst>
      <p:ext uri="{BB962C8B-B14F-4D97-AF65-F5344CB8AC3E}">
        <p14:creationId xmlns:p14="http://schemas.microsoft.com/office/powerpoint/2010/main" val="111516666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err="1" smtClean="0"/>
              <a:t>Language</a:t>
            </a:r>
            <a:r>
              <a:rPr lang="fr-FR" dirty="0" smtClean="0"/>
              <a:t> Design and </a:t>
            </a:r>
            <a:r>
              <a:rPr lang="fr-FR" dirty="0" err="1" smtClean="0"/>
              <a:t>Implementation</a:t>
            </a:r>
            <a:endParaRPr lang="en-US" dirty="0"/>
          </a:p>
        </p:txBody>
      </p:sp>
      <p:sp>
        <p:nvSpPr>
          <p:cNvPr id="4" name="Slide Number Placeholder 3"/>
          <p:cNvSpPr>
            <a:spLocks noGrp="1"/>
          </p:cNvSpPr>
          <p:nvPr>
            <p:ph type="sldNum" sz="quarter" idx="16"/>
          </p:nvPr>
        </p:nvSpPr>
        <p:spPr/>
        <p:txBody>
          <a:bodyPr/>
          <a:lstStyle/>
          <a:p>
            <a:pPr>
              <a:defRPr/>
            </a:pPr>
            <a:r>
              <a:rPr lang="fr-FR" smtClean="0"/>
              <a:t>- </a:t>
            </a:r>
            <a:fld id="{CCD8A327-4A42-4F42-8894-A6F43B7F265B}" type="slidenum">
              <a:rPr lang="fr-FR" smtClean="0"/>
              <a:pPr>
                <a:defRPr/>
              </a:pPr>
              <a:t>10</a:t>
            </a:fld>
            <a:endParaRPr lang="fr-FR"/>
          </a:p>
        </p:txBody>
      </p:sp>
      <p:pic>
        <p:nvPicPr>
          <p:cNvPr id="5" name="Image 4"/>
          <p:cNvPicPr>
            <a:picLocks noChangeAspect="1"/>
          </p:cNvPicPr>
          <p:nvPr/>
        </p:nvPicPr>
        <p:blipFill>
          <a:blip r:embed="rId2"/>
          <a:stretch>
            <a:fillRect/>
          </a:stretch>
        </p:blipFill>
        <p:spPr>
          <a:xfrm>
            <a:off x="1762472" y="1556792"/>
            <a:ext cx="5257800" cy="2476500"/>
          </a:xfrm>
          <a:prstGeom prst="rect">
            <a:avLst/>
          </a:prstGeom>
        </p:spPr>
      </p:pic>
      <p:sp>
        <p:nvSpPr>
          <p:cNvPr id="7" name="ZoneTexte 6"/>
          <p:cNvSpPr txBox="1"/>
          <p:nvPr/>
        </p:nvSpPr>
        <p:spPr>
          <a:xfrm>
            <a:off x="1763687" y="4699826"/>
            <a:ext cx="6624737" cy="507817"/>
          </a:xfrm>
          <a:prstGeom prst="rect">
            <a:avLst/>
          </a:prstGeom>
          <a:noFill/>
          <a:effectLst>
            <a:outerShdw blurRad="50800" dist="38100" dir="2700000" algn="tl" rotWithShape="0">
              <a:prstClr val="black">
                <a:alpha val="40000"/>
              </a:prstClr>
            </a:outerShdw>
          </a:effectLst>
        </p:spPr>
        <p:txBody>
          <a:bodyPr wrap="square" lIns="91425" tIns="45713" rIns="91425" bIns="45713" rtlCol="0">
            <a:spAutoFit/>
          </a:bodyPr>
          <a:lstStyle/>
          <a:p>
            <a:r>
              <a:rPr lang="fr-FR" sz="1500" b="1" i="1" dirty="0" smtClean="0">
                <a:solidFill>
                  <a:srgbClr val="000000"/>
                </a:solidFill>
              </a:rPr>
              <a:t>Ingénierie </a:t>
            </a:r>
            <a:r>
              <a:rPr lang="fr-FR" sz="1500" b="1" i="1" dirty="0">
                <a:solidFill>
                  <a:srgbClr val="000000"/>
                </a:solidFill>
              </a:rPr>
              <a:t>Dirigée par les Modèles : des concepts à la </a:t>
            </a:r>
            <a:r>
              <a:rPr lang="fr-FR" sz="1500" b="1" i="1" dirty="0" smtClean="0">
                <a:solidFill>
                  <a:srgbClr val="000000"/>
                </a:solidFill>
              </a:rPr>
              <a:t>pratique</a:t>
            </a:r>
            <a:r>
              <a:rPr lang="fr-FR" sz="1200" dirty="0" smtClean="0">
                <a:solidFill>
                  <a:srgbClr val="000000"/>
                </a:solidFill>
                <a:cs typeface="Arial"/>
              </a:rPr>
              <a:t> by </a:t>
            </a:r>
            <a:r>
              <a:rPr lang="fr-FR" sz="1200" dirty="0" err="1" smtClean="0">
                <a:solidFill>
                  <a:srgbClr val="000000"/>
                </a:solidFill>
              </a:rPr>
              <a:t>Jézéquel</a:t>
            </a:r>
            <a:r>
              <a:rPr lang="fr-FR" sz="1200" dirty="0" smtClean="0">
                <a:solidFill>
                  <a:srgbClr val="000000"/>
                </a:solidFill>
              </a:rPr>
              <a:t>, J.-M</a:t>
            </a:r>
            <a:r>
              <a:rPr lang="fr-FR" sz="1200" dirty="0">
                <a:solidFill>
                  <a:srgbClr val="000000"/>
                </a:solidFill>
              </a:rPr>
              <a:t>., Combemale, B., </a:t>
            </a:r>
            <a:r>
              <a:rPr lang="fr-FR" sz="1200" dirty="0" err="1">
                <a:solidFill>
                  <a:srgbClr val="000000"/>
                </a:solidFill>
              </a:rPr>
              <a:t>Vojtisek</a:t>
            </a:r>
            <a:r>
              <a:rPr lang="fr-FR" sz="1200" dirty="0" smtClean="0">
                <a:solidFill>
                  <a:srgbClr val="000000"/>
                </a:solidFill>
              </a:rPr>
              <a:t>, </a:t>
            </a:r>
            <a:r>
              <a:rPr lang="fr-FR" sz="1200" dirty="0">
                <a:solidFill>
                  <a:srgbClr val="000000"/>
                </a:solidFill>
              </a:rPr>
              <a:t>D</a:t>
            </a:r>
            <a:r>
              <a:rPr lang="fr-FR" sz="1200" dirty="0" smtClean="0">
                <a:solidFill>
                  <a:srgbClr val="000000"/>
                </a:solidFill>
              </a:rPr>
              <a:t>., </a:t>
            </a:r>
            <a:r>
              <a:rPr lang="fr-FR" sz="1200" dirty="0">
                <a:solidFill>
                  <a:srgbClr val="000000"/>
                </a:solidFill>
              </a:rPr>
              <a:t>Références sciences, </a:t>
            </a:r>
            <a:r>
              <a:rPr lang="fr-FR" sz="1200" dirty="0" smtClean="0">
                <a:solidFill>
                  <a:srgbClr val="000000"/>
                </a:solidFill>
              </a:rPr>
              <a:t>ellipses (</a:t>
            </a:r>
            <a:r>
              <a:rPr lang="fr-FR" sz="1200" dirty="0" err="1">
                <a:solidFill>
                  <a:srgbClr val="000000"/>
                </a:solidFill>
              </a:rPr>
              <a:t>Eds</a:t>
            </a:r>
            <a:r>
              <a:rPr lang="fr-FR" sz="1200" dirty="0" smtClean="0">
                <a:solidFill>
                  <a:srgbClr val="000000"/>
                </a:solidFill>
              </a:rPr>
              <a:t>.). 2012. </a:t>
            </a:r>
            <a:endParaRPr lang="fr-FR" sz="1200" dirty="0">
              <a:solidFill>
                <a:srgbClr val="000000"/>
              </a:solidFill>
              <a:cs typeface="Arial"/>
            </a:endParaRPr>
          </a:p>
        </p:txBody>
      </p:sp>
      <p:pic>
        <p:nvPicPr>
          <p:cNvPr id="9" name="Imag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7624" y="4617580"/>
            <a:ext cx="527058" cy="675688"/>
          </a:xfrm>
          <a:prstGeom prst="roundRect">
            <a:avLst>
              <a:gd name="adj" fmla="val 8594"/>
            </a:avLst>
          </a:prstGeom>
          <a:solidFill>
            <a:srgbClr val="FFFFFF">
              <a:shade val="85000"/>
            </a:srgbClr>
          </a:solidFill>
          <a:ln>
            <a:noFill/>
          </a:ln>
          <a:effectLst>
            <a:outerShdw blurRad="50800" dist="38100" dir="8100000" algn="tr" rotWithShape="0">
              <a:prstClr val="black">
                <a:alpha val="40000"/>
              </a:prstClr>
            </a:outerShdw>
            <a:reflection blurRad="12700" stA="38000" endPos="28000" dist="5000" dir="5400000" sy="-100000" algn="bl" rotWithShape="0"/>
          </a:effectLst>
        </p:spPr>
      </p:pic>
      <p:sp>
        <p:nvSpPr>
          <p:cNvPr id="11" name="ZoneTexte 10"/>
          <p:cNvSpPr txBox="1"/>
          <p:nvPr/>
        </p:nvSpPr>
        <p:spPr>
          <a:xfrm>
            <a:off x="1726617" y="5481676"/>
            <a:ext cx="7056785" cy="692483"/>
          </a:xfrm>
          <a:prstGeom prst="rect">
            <a:avLst/>
          </a:prstGeom>
          <a:noFill/>
          <a:effectLst>
            <a:outerShdw blurRad="50800" dist="38100" dir="2700000" algn="tl" rotWithShape="0">
              <a:prstClr val="black">
                <a:alpha val="40000"/>
              </a:prstClr>
            </a:outerShdw>
          </a:effectLst>
        </p:spPr>
        <p:txBody>
          <a:bodyPr wrap="square" lIns="91425" tIns="45713" rIns="91425" bIns="45713" rtlCol="0">
            <a:spAutoFit/>
          </a:bodyPr>
          <a:lstStyle/>
          <a:p>
            <a:r>
              <a:rPr lang="fr-FR" sz="1500" b="1" i="1" dirty="0">
                <a:solidFill>
                  <a:srgbClr val="000000"/>
                </a:solidFill>
              </a:rPr>
              <a:t>Engineering </a:t>
            </a:r>
            <a:r>
              <a:rPr lang="fr-FR" sz="1500" b="1" i="1" dirty="0" err="1">
                <a:solidFill>
                  <a:srgbClr val="000000"/>
                </a:solidFill>
              </a:rPr>
              <a:t>Modeling</a:t>
            </a:r>
            <a:r>
              <a:rPr lang="fr-FR" sz="1500" b="1" i="1" dirty="0">
                <a:solidFill>
                  <a:srgbClr val="000000"/>
                </a:solidFill>
              </a:rPr>
              <a:t> </a:t>
            </a:r>
            <a:r>
              <a:rPr lang="fr-FR" sz="1500" b="1" i="1" dirty="0" err="1">
                <a:solidFill>
                  <a:srgbClr val="000000"/>
                </a:solidFill>
              </a:rPr>
              <a:t>Languages</a:t>
            </a:r>
            <a:r>
              <a:rPr lang="fr-FR" sz="1500" b="1" i="1" dirty="0">
                <a:solidFill>
                  <a:srgbClr val="000000"/>
                </a:solidFill>
              </a:rPr>
              <a:t>: </a:t>
            </a:r>
            <a:r>
              <a:rPr lang="fr-FR" sz="1500" b="1" i="1" dirty="0" err="1">
                <a:solidFill>
                  <a:srgbClr val="000000"/>
                </a:solidFill>
              </a:rPr>
              <a:t>Turning</a:t>
            </a:r>
            <a:r>
              <a:rPr lang="fr-FR" sz="1500" b="1" i="1" dirty="0">
                <a:solidFill>
                  <a:srgbClr val="000000"/>
                </a:solidFill>
              </a:rPr>
              <a:t> Domain </a:t>
            </a:r>
            <a:r>
              <a:rPr lang="fr-FR" sz="1500" b="1" i="1" dirty="0" err="1">
                <a:solidFill>
                  <a:srgbClr val="000000"/>
                </a:solidFill>
              </a:rPr>
              <a:t>Knowledge</a:t>
            </a:r>
            <a:r>
              <a:rPr lang="fr-FR" sz="1500" b="1" i="1" dirty="0">
                <a:solidFill>
                  <a:srgbClr val="000000"/>
                </a:solidFill>
              </a:rPr>
              <a:t> </a:t>
            </a:r>
            <a:r>
              <a:rPr lang="fr-FR" sz="1500" b="1" i="1" dirty="0" err="1">
                <a:solidFill>
                  <a:srgbClr val="000000"/>
                </a:solidFill>
              </a:rPr>
              <a:t>into</a:t>
            </a:r>
            <a:r>
              <a:rPr lang="fr-FR" sz="1500" b="1" i="1" dirty="0">
                <a:solidFill>
                  <a:srgbClr val="000000"/>
                </a:solidFill>
              </a:rPr>
              <a:t> Tools</a:t>
            </a:r>
            <a:r>
              <a:rPr lang="fr-FR" sz="1200" dirty="0">
                <a:solidFill>
                  <a:srgbClr val="000000"/>
                </a:solidFill>
              </a:rPr>
              <a:t>, by Benoit Combemale, </a:t>
            </a:r>
            <a:r>
              <a:rPr lang="fr-FR" sz="1200" dirty="0" smtClean="0">
                <a:solidFill>
                  <a:srgbClr val="000000"/>
                </a:solidFill>
              </a:rPr>
              <a:t>Robert B. </a:t>
            </a:r>
            <a:r>
              <a:rPr lang="fr-FR" sz="1200" dirty="0">
                <a:solidFill>
                  <a:srgbClr val="000000"/>
                </a:solidFill>
              </a:rPr>
              <a:t>France, Jean-Marc </a:t>
            </a:r>
            <a:r>
              <a:rPr lang="fr-FR" sz="1200" dirty="0" err="1">
                <a:solidFill>
                  <a:srgbClr val="000000"/>
                </a:solidFill>
              </a:rPr>
              <a:t>Jézéquel</a:t>
            </a:r>
            <a:r>
              <a:rPr lang="fr-FR" sz="1200" dirty="0">
                <a:solidFill>
                  <a:srgbClr val="000000"/>
                </a:solidFill>
              </a:rPr>
              <a:t>, Bernhard </a:t>
            </a:r>
            <a:r>
              <a:rPr lang="fr-FR" sz="1200" dirty="0" err="1">
                <a:solidFill>
                  <a:srgbClr val="000000"/>
                </a:solidFill>
              </a:rPr>
              <a:t>Rumpe</a:t>
            </a:r>
            <a:r>
              <a:rPr lang="fr-FR" sz="1200" dirty="0">
                <a:solidFill>
                  <a:srgbClr val="000000"/>
                </a:solidFill>
              </a:rPr>
              <a:t>, Jim R.H. </a:t>
            </a:r>
            <a:r>
              <a:rPr lang="fr-FR" sz="1200" dirty="0" err="1">
                <a:solidFill>
                  <a:srgbClr val="000000"/>
                </a:solidFill>
              </a:rPr>
              <a:t>Steel</a:t>
            </a:r>
            <a:r>
              <a:rPr lang="fr-FR" sz="1200" dirty="0">
                <a:solidFill>
                  <a:srgbClr val="000000"/>
                </a:solidFill>
              </a:rPr>
              <a:t>, and Didier </a:t>
            </a:r>
            <a:r>
              <a:rPr lang="fr-FR" sz="1200" dirty="0" err="1">
                <a:solidFill>
                  <a:srgbClr val="000000"/>
                </a:solidFill>
              </a:rPr>
              <a:t>Vojtisek</a:t>
            </a:r>
            <a:r>
              <a:rPr lang="fr-FR" sz="1200" dirty="0">
                <a:solidFill>
                  <a:srgbClr val="000000"/>
                </a:solidFill>
              </a:rPr>
              <a:t>. Chapman and Hall/CRC, pp.398, 2016. </a:t>
            </a:r>
            <a:r>
              <a:rPr lang="fr-FR" sz="1200" dirty="0" err="1">
                <a:solidFill>
                  <a:srgbClr val="000000"/>
                </a:solidFill>
              </a:rPr>
              <a:t>Companion</a:t>
            </a:r>
            <a:r>
              <a:rPr lang="fr-FR" sz="1200" dirty="0">
                <a:solidFill>
                  <a:srgbClr val="000000"/>
                </a:solidFill>
              </a:rPr>
              <a:t> </a:t>
            </a:r>
            <a:r>
              <a:rPr lang="fr-FR" sz="1200" dirty="0" err="1">
                <a:solidFill>
                  <a:srgbClr val="000000"/>
                </a:solidFill>
              </a:rPr>
              <a:t>website</a:t>
            </a:r>
            <a:r>
              <a:rPr lang="fr-FR" sz="1200" dirty="0">
                <a:solidFill>
                  <a:srgbClr val="000000"/>
                </a:solidFill>
              </a:rPr>
              <a:t>: http://</a:t>
            </a:r>
            <a:r>
              <a:rPr lang="fr-FR" sz="1200" dirty="0" err="1">
                <a:solidFill>
                  <a:srgbClr val="000000"/>
                </a:solidFill>
              </a:rPr>
              <a:t>mdebook.irisa.fr</a:t>
            </a:r>
            <a:endParaRPr lang="fr-FR" sz="1200" dirty="0">
              <a:solidFill>
                <a:srgbClr val="000000"/>
              </a:solidFill>
              <a:cs typeface="Arial"/>
            </a:endParaRPr>
          </a:p>
        </p:txBody>
      </p:sp>
      <p:pic>
        <p:nvPicPr>
          <p:cNvPr id="12" name="Image 11"/>
          <p:cNvPicPr>
            <a:picLocks noChangeAspect="1"/>
          </p:cNvPicPr>
          <p:nvPr/>
        </p:nvPicPr>
        <p:blipFill>
          <a:blip r:embed="rId4"/>
          <a:stretch>
            <a:fillRect/>
          </a:stretch>
        </p:blipFill>
        <p:spPr>
          <a:xfrm>
            <a:off x="1187625" y="5419357"/>
            <a:ext cx="538992" cy="817955"/>
          </a:xfrm>
          <a:prstGeom prst="rect">
            <a:avLst/>
          </a:prstGeom>
          <a:ln>
            <a:noFill/>
          </a:ln>
          <a:effectLst>
            <a:outerShdw blurRad="50800" dist="76200" dir="8100000" algn="tr" rotWithShape="0">
              <a:prstClr val="black">
                <a:alpha val="40000"/>
              </a:prstClr>
            </a:outerShdw>
          </a:effectLst>
        </p:spPr>
      </p:pic>
      <p:sp>
        <p:nvSpPr>
          <p:cNvPr id="13" name="Fußzeilenplatzhalter 2"/>
          <p:cNvSpPr>
            <a:spLocks noGrp="1"/>
          </p:cNvSpPr>
          <p:nvPr>
            <p:ph type="ftr" sz="quarter" idx="15"/>
          </p:nvPr>
        </p:nvSpPr>
        <p:spPr>
          <a:xfrm>
            <a:off x="1475656" y="6488113"/>
            <a:ext cx="7056783" cy="273050"/>
          </a:xfrm>
        </p:spPr>
        <p:txBody>
          <a:bodyPr/>
          <a:lstStyle/>
          <a:p>
            <a:r>
              <a:rPr lang="en-US" dirty="0" smtClean="0"/>
              <a:t>GEMOC Studio Tutorial @ MODELS 2017 </a:t>
            </a:r>
            <a:r>
              <a:rPr lang="mr-IN" dirty="0" smtClean="0"/>
              <a:t>–</a:t>
            </a:r>
            <a:r>
              <a:rPr lang="fr-FR" dirty="0" smtClean="0"/>
              <a:t> Benoit </a:t>
            </a:r>
            <a:r>
              <a:rPr lang="fr-FR" dirty="0" err="1" smtClean="0"/>
              <a:t>Combemale</a:t>
            </a:r>
            <a:r>
              <a:rPr lang="fr-FR" dirty="0" smtClean="0"/>
              <a:t> and Julien </a:t>
            </a:r>
            <a:r>
              <a:rPr lang="fr-FR" dirty="0" err="1" smtClean="0"/>
              <a:t>Deantoni</a:t>
            </a:r>
            <a:r>
              <a:rPr lang="fr-FR" dirty="0"/>
              <a:t> </a:t>
            </a:r>
            <a:r>
              <a:rPr lang="mr-IN" dirty="0"/>
              <a:t>– </a:t>
            </a:r>
            <a:r>
              <a:rPr lang="en-US" dirty="0" smtClean="0"/>
              <a:t>Sep</a:t>
            </a:r>
            <a:r>
              <a:rPr lang="en-US" dirty="0"/>
              <a:t>., 2017</a:t>
            </a:r>
          </a:p>
        </p:txBody>
      </p:sp>
      <p:sp>
        <p:nvSpPr>
          <p:cNvPr id="14" name="Rectangle 13"/>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15" name="Imag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1520" y="6361008"/>
            <a:ext cx="1097855" cy="452368"/>
          </a:xfrm>
          <a:prstGeom prst="rect">
            <a:avLst/>
          </a:prstGeom>
        </p:spPr>
      </p:pic>
    </p:spTree>
    <p:extLst>
      <p:ext uri="{BB962C8B-B14F-4D97-AF65-F5344CB8AC3E}">
        <p14:creationId xmlns:p14="http://schemas.microsoft.com/office/powerpoint/2010/main" val="5210862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6"/>
          </p:nvPr>
        </p:nvSpPr>
        <p:spPr/>
        <p:txBody>
          <a:bodyPr/>
          <a:lstStyle/>
          <a:p>
            <a:pPr>
              <a:defRPr/>
            </a:pPr>
            <a:r>
              <a:rPr lang="fr-FR" smtClean="0">
                <a:solidFill>
                  <a:srgbClr val="FFFFFF"/>
                </a:solidFill>
                <a:cs typeface="Arial"/>
              </a:rPr>
              <a:t>- </a:t>
            </a:r>
            <a:fld id="{CCD8A327-4A42-4F42-8894-A6F43B7F265B}" type="slidenum">
              <a:rPr lang="fr-FR" smtClean="0">
                <a:solidFill>
                  <a:srgbClr val="FFFFFF"/>
                </a:solidFill>
                <a:cs typeface="Arial"/>
              </a:rPr>
              <a:pPr>
                <a:defRPr/>
              </a:pPr>
              <a:t>11</a:t>
            </a:fld>
            <a:endParaRPr lang="fr-FR">
              <a:solidFill>
                <a:srgbClr val="FFFFFF"/>
              </a:solidFill>
              <a:cs typeface="Arial"/>
            </a:endParaRPr>
          </a:p>
        </p:txBody>
      </p:sp>
      <p:sp>
        <p:nvSpPr>
          <p:cNvPr id="7" name="ZoneTexte 6"/>
          <p:cNvSpPr txBox="1"/>
          <p:nvPr/>
        </p:nvSpPr>
        <p:spPr>
          <a:xfrm>
            <a:off x="467544" y="5229200"/>
            <a:ext cx="8150994" cy="923316"/>
          </a:xfrm>
          <a:prstGeom prst="rect">
            <a:avLst/>
          </a:prstGeom>
          <a:noFill/>
          <a:effectLst>
            <a:outerShdw blurRad="50800" dist="38100" dir="2700000" algn="tl" rotWithShape="0">
              <a:prstClr val="black">
                <a:alpha val="40000"/>
              </a:prstClr>
            </a:outerShdw>
          </a:effectLst>
        </p:spPr>
        <p:txBody>
          <a:bodyPr wrap="square" lIns="91425" tIns="45713" rIns="91425" bIns="45713" rtlCol="0">
            <a:spAutoFit/>
          </a:bodyPr>
          <a:lstStyle/>
          <a:p>
            <a:r>
              <a:rPr lang="fr-FR" dirty="0">
                <a:solidFill>
                  <a:srgbClr val="000000"/>
                </a:solidFill>
                <a:cs typeface="Arial"/>
              </a:rPr>
              <a:t>J-M. Favre, D. </a:t>
            </a:r>
            <a:r>
              <a:rPr lang="fr-FR" dirty="0" err="1">
                <a:solidFill>
                  <a:srgbClr val="000000"/>
                </a:solidFill>
                <a:cs typeface="Arial"/>
              </a:rPr>
              <a:t>Gasevic</a:t>
            </a:r>
            <a:r>
              <a:rPr lang="fr-FR" dirty="0">
                <a:solidFill>
                  <a:srgbClr val="000000"/>
                </a:solidFill>
                <a:cs typeface="Arial"/>
              </a:rPr>
              <a:t>, R. </a:t>
            </a:r>
            <a:r>
              <a:rPr lang="fr-FR" dirty="0" err="1" smtClean="0">
                <a:solidFill>
                  <a:srgbClr val="000000"/>
                </a:solidFill>
                <a:cs typeface="Arial"/>
              </a:rPr>
              <a:t>Lämmel</a:t>
            </a:r>
            <a:r>
              <a:rPr lang="fr-FR" dirty="0">
                <a:solidFill>
                  <a:srgbClr val="000000"/>
                </a:solidFill>
                <a:cs typeface="Arial"/>
              </a:rPr>
              <a:t>, and E. </a:t>
            </a:r>
            <a:r>
              <a:rPr lang="fr-FR" dirty="0" err="1">
                <a:solidFill>
                  <a:srgbClr val="000000"/>
                </a:solidFill>
                <a:cs typeface="Arial"/>
              </a:rPr>
              <a:t>Pek</a:t>
            </a:r>
            <a:r>
              <a:rPr lang="fr-FR" dirty="0">
                <a:solidFill>
                  <a:srgbClr val="000000"/>
                </a:solidFill>
                <a:cs typeface="Arial"/>
              </a:rPr>
              <a:t>. </a:t>
            </a:r>
            <a:r>
              <a:rPr lang="fr-FR" dirty="0" smtClean="0">
                <a:solidFill>
                  <a:srgbClr val="000000"/>
                </a:solidFill>
                <a:cs typeface="Arial"/>
              </a:rPr>
              <a:t>"</a:t>
            </a:r>
            <a:r>
              <a:rPr lang="fr-FR" dirty="0" err="1" smtClean="0">
                <a:solidFill>
                  <a:srgbClr val="000000"/>
                </a:solidFill>
                <a:cs typeface="Arial"/>
              </a:rPr>
              <a:t>Empirical</a:t>
            </a:r>
            <a:r>
              <a:rPr lang="fr-FR" dirty="0" smtClean="0">
                <a:solidFill>
                  <a:srgbClr val="000000"/>
                </a:solidFill>
                <a:cs typeface="Arial"/>
              </a:rPr>
              <a:t> </a:t>
            </a:r>
            <a:r>
              <a:rPr lang="fr-FR" dirty="0" err="1">
                <a:solidFill>
                  <a:srgbClr val="000000"/>
                </a:solidFill>
                <a:cs typeface="Arial"/>
              </a:rPr>
              <a:t>language</a:t>
            </a:r>
            <a:r>
              <a:rPr lang="fr-FR" dirty="0">
                <a:solidFill>
                  <a:srgbClr val="000000"/>
                </a:solidFill>
                <a:cs typeface="Arial"/>
              </a:rPr>
              <a:t> </a:t>
            </a:r>
            <a:r>
              <a:rPr lang="fr-FR" dirty="0" err="1">
                <a:solidFill>
                  <a:srgbClr val="000000"/>
                </a:solidFill>
                <a:cs typeface="Arial"/>
              </a:rPr>
              <a:t>analysis</a:t>
            </a:r>
            <a:r>
              <a:rPr lang="fr-FR" dirty="0">
                <a:solidFill>
                  <a:srgbClr val="000000"/>
                </a:solidFill>
                <a:cs typeface="Arial"/>
              </a:rPr>
              <a:t> in software </a:t>
            </a:r>
            <a:r>
              <a:rPr lang="fr-FR" dirty="0" err="1" smtClean="0">
                <a:solidFill>
                  <a:srgbClr val="000000"/>
                </a:solidFill>
                <a:cs typeface="Arial"/>
              </a:rPr>
              <a:t>linguistics</a:t>
            </a:r>
            <a:r>
              <a:rPr lang="fr-FR" dirty="0">
                <a:solidFill>
                  <a:srgbClr val="000000"/>
                </a:solidFill>
                <a:cs typeface="Arial"/>
              </a:rPr>
              <a:t>,</a:t>
            </a:r>
            <a:r>
              <a:rPr lang="fr-FR" dirty="0" smtClean="0">
                <a:solidFill>
                  <a:srgbClr val="000000"/>
                </a:solidFill>
                <a:cs typeface="Arial"/>
              </a:rPr>
              <a:t>" </a:t>
            </a:r>
            <a:r>
              <a:rPr lang="fr-FR" dirty="0">
                <a:solidFill>
                  <a:srgbClr val="000000"/>
                </a:solidFill>
                <a:cs typeface="Arial"/>
              </a:rPr>
              <a:t>In Software </a:t>
            </a:r>
            <a:r>
              <a:rPr lang="fr-FR" dirty="0" err="1">
                <a:solidFill>
                  <a:srgbClr val="000000"/>
                </a:solidFill>
                <a:cs typeface="Arial"/>
              </a:rPr>
              <a:t>Language</a:t>
            </a:r>
            <a:r>
              <a:rPr lang="fr-FR" dirty="0">
                <a:solidFill>
                  <a:srgbClr val="000000"/>
                </a:solidFill>
                <a:cs typeface="Arial"/>
              </a:rPr>
              <a:t> Engineering, volume 6563 of LNCS, pages 316–326. Springer, 2011.</a:t>
            </a:r>
          </a:p>
        </p:txBody>
      </p:sp>
      <p:sp>
        <p:nvSpPr>
          <p:cNvPr id="9" name="Content Placeholder 4"/>
          <p:cNvSpPr txBox="1">
            <a:spLocks/>
          </p:cNvSpPr>
          <p:nvPr/>
        </p:nvSpPr>
        <p:spPr>
          <a:xfrm>
            <a:off x="323528" y="1628800"/>
            <a:ext cx="8568952" cy="3168352"/>
          </a:xfrm>
          <a:prstGeom prst="rect">
            <a:avLst/>
          </a:prstGeom>
        </p:spPr>
        <p:txBody>
          <a:bodyPr lIns="91425" tIns="45713" rIns="91425" bIns="45713"/>
          <a:lstStyle>
            <a:lvl1pPr marL="342882" indent="-342882" algn="l" defTabSz="200015" rtl="0" eaLnBrk="0" fontAlgn="base" hangingPunct="0">
              <a:lnSpc>
                <a:spcPct val="170000"/>
              </a:lnSpc>
              <a:spcBef>
                <a:spcPct val="0"/>
              </a:spcBef>
              <a:spcAft>
                <a:spcPct val="0"/>
              </a:spcAft>
              <a:buClr>
                <a:srgbClr val="FF0000"/>
              </a:buClr>
              <a:buFontTx/>
              <a:buNone/>
              <a:defRPr lang="fr-FR" sz="2200" dirty="0" smtClean="0">
                <a:solidFill>
                  <a:schemeClr val="tx2"/>
                </a:solidFill>
                <a:latin typeface="+mn-lt"/>
                <a:ea typeface="+mn-ea"/>
                <a:cs typeface="+mn-cs"/>
              </a:defRPr>
            </a:lvl1pPr>
            <a:lvl2pPr marL="361931" indent="352407" algn="l" rtl="0" eaLnBrk="0" fontAlgn="base" hangingPunct="0">
              <a:lnSpc>
                <a:spcPct val="125000"/>
              </a:lnSpc>
              <a:spcBef>
                <a:spcPct val="0"/>
              </a:spcBef>
              <a:spcAft>
                <a:spcPct val="0"/>
              </a:spcAft>
              <a:buClr>
                <a:schemeClr val="bg2"/>
              </a:buClr>
              <a:buFont typeface="Arial" pitchFamily="34" charset="0"/>
              <a:buChar char="•"/>
              <a:defRPr sz="2200">
                <a:solidFill>
                  <a:schemeClr val="tx2"/>
                </a:solidFill>
                <a:latin typeface="+mn-lt"/>
                <a:ea typeface="ＭＳ Ｐゴシック" pitchFamily="23" charset="-128"/>
                <a:cs typeface="+mn-cs"/>
              </a:defRPr>
            </a:lvl2pPr>
            <a:lvl3pPr marL="1076270" indent="361931" algn="l" rtl="0" eaLnBrk="0" fontAlgn="base" hangingPunct="0">
              <a:lnSpc>
                <a:spcPct val="125000"/>
              </a:lnSpc>
              <a:spcBef>
                <a:spcPct val="0"/>
              </a:spcBef>
              <a:spcAft>
                <a:spcPct val="0"/>
              </a:spcAft>
              <a:buFont typeface="Arial" pitchFamily="34" charset="0"/>
              <a:buNone/>
              <a:defRPr sz="2000">
                <a:solidFill>
                  <a:schemeClr val="tx2"/>
                </a:solidFill>
                <a:latin typeface="+mn-lt"/>
                <a:ea typeface="ＭＳ Ｐゴシック" pitchFamily="23" charset="-128"/>
                <a:cs typeface="+mn-cs"/>
              </a:defRPr>
            </a:lvl3pPr>
            <a:lvl4pPr marL="1438202" indent="371456" algn="l" rtl="0" eaLnBrk="0" fontAlgn="base" hangingPunct="0">
              <a:lnSpc>
                <a:spcPct val="125000"/>
              </a:lnSpc>
              <a:spcBef>
                <a:spcPct val="0"/>
              </a:spcBef>
              <a:spcAft>
                <a:spcPct val="0"/>
              </a:spcAft>
              <a:buFont typeface="Arial" pitchFamily="34" charset="0"/>
              <a:buNone/>
              <a:defRPr lang="fr-FR" sz="1800" dirty="0" smtClean="0">
                <a:solidFill>
                  <a:schemeClr val="tx2"/>
                </a:solidFill>
                <a:latin typeface="+mn-lt"/>
                <a:ea typeface="ＭＳ Ｐゴシック" pitchFamily="23" charset="-128"/>
                <a:cs typeface="+mn-cs"/>
              </a:defRPr>
            </a:lvl4pPr>
            <a:lvl5pPr marL="1790609" indent="361931" algn="l" rtl="0" eaLnBrk="0" fontAlgn="base" hangingPunct="0">
              <a:lnSpc>
                <a:spcPct val="125000"/>
              </a:lnSpc>
              <a:spcBef>
                <a:spcPct val="0"/>
              </a:spcBef>
              <a:spcAft>
                <a:spcPct val="0"/>
              </a:spcAft>
              <a:buFont typeface="Arial" pitchFamily="34" charset="0"/>
              <a:buNone/>
              <a:defRPr sz="1600">
                <a:solidFill>
                  <a:schemeClr val="tx2"/>
                </a:solidFill>
                <a:latin typeface="+mn-lt"/>
                <a:ea typeface="ＭＳ Ｐゴシック" pitchFamily="23" charset="-128"/>
                <a:cs typeface="+mn-cs"/>
              </a:defRPr>
            </a:lvl5pPr>
            <a:lvl6pPr marL="1014361" algn="l" rtl="0" fontAlgn="base">
              <a:lnSpc>
                <a:spcPct val="125000"/>
              </a:lnSpc>
              <a:spcBef>
                <a:spcPct val="0"/>
              </a:spcBef>
              <a:spcAft>
                <a:spcPct val="0"/>
              </a:spcAft>
              <a:defRPr sz="1200">
                <a:solidFill>
                  <a:schemeClr val="tx2"/>
                </a:solidFill>
                <a:latin typeface="+mn-lt"/>
                <a:ea typeface="Arial" charset="0"/>
                <a:cs typeface="+mn-cs"/>
              </a:defRPr>
            </a:lvl6pPr>
            <a:lvl7pPr marL="1471538" algn="l" rtl="0" fontAlgn="base">
              <a:lnSpc>
                <a:spcPct val="125000"/>
              </a:lnSpc>
              <a:spcBef>
                <a:spcPct val="0"/>
              </a:spcBef>
              <a:spcAft>
                <a:spcPct val="0"/>
              </a:spcAft>
              <a:defRPr sz="1200">
                <a:solidFill>
                  <a:schemeClr val="tx2"/>
                </a:solidFill>
                <a:latin typeface="+mn-lt"/>
                <a:ea typeface="Arial" charset="0"/>
                <a:cs typeface="+mn-cs"/>
              </a:defRPr>
            </a:lvl7pPr>
            <a:lvl8pPr marL="1928714" algn="l" rtl="0" fontAlgn="base">
              <a:lnSpc>
                <a:spcPct val="125000"/>
              </a:lnSpc>
              <a:spcBef>
                <a:spcPct val="0"/>
              </a:spcBef>
              <a:spcAft>
                <a:spcPct val="0"/>
              </a:spcAft>
              <a:defRPr sz="1200">
                <a:solidFill>
                  <a:schemeClr val="tx2"/>
                </a:solidFill>
                <a:latin typeface="+mn-lt"/>
                <a:ea typeface="Arial" charset="0"/>
                <a:cs typeface="+mn-cs"/>
              </a:defRPr>
            </a:lvl8pPr>
            <a:lvl9pPr marL="2385891" algn="l" rtl="0" fontAlgn="base">
              <a:lnSpc>
                <a:spcPct val="125000"/>
              </a:lnSpc>
              <a:spcBef>
                <a:spcPct val="0"/>
              </a:spcBef>
              <a:spcAft>
                <a:spcPct val="0"/>
              </a:spcAft>
              <a:defRPr sz="1200">
                <a:solidFill>
                  <a:schemeClr val="tx2"/>
                </a:solidFill>
                <a:latin typeface="+mn-lt"/>
                <a:ea typeface="Arial" charset="0"/>
                <a:cs typeface="+mn-cs"/>
              </a:defRPr>
            </a:lvl9pPr>
          </a:lstStyle>
          <a:p>
            <a:pPr marL="0" indent="0" algn="ctr">
              <a:lnSpc>
                <a:spcPct val="100000"/>
              </a:lnSpc>
            </a:pPr>
            <a:r>
              <a:rPr sz="5800" b="1" i="1" dirty="0">
                <a:solidFill>
                  <a:srgbClr val="000000"/>
                </a:solidFill>
                <a:latin typeface="Arial" charset="0"/>
                <a:ea typeface="ＭＳ Ｐゴシック" charset="-128"/>
                <a:cs typeface="Arial"/>
              </a:rPr>
              <a:t>"Software languages are software too"</a:t>
            </a:r>
          </a:p>
        </p:txBody>
      </p:sp>
      <p:sp>
        <p:nvSpPr>
          <p:cNvPr id="3" name="Titre 2"/>
          <p:cNvSpPr>
            <a:spLocks noGrp="1"/>
          </p:cNvSpPr>
          <p:nvPr>
            <p:ph type="title"/>
          </p:nvPr>
        </p:nvSpPr>
        <p:spPr/>
        <p:txBody>
          <a:bodyPr/>
          <a:lstStyle/>
          <a:p>
            <a:endParaRPr lang="fr-FR"/>
          </a:p>
        </p:txBody>
      </p:sp>
      <p:sp>
        <p:nvSpPr>
          <p:cNvPr id="10" name="Fußzeilenplatzhalter 2"/>
          <p:cNvSpPr>
            <a:spLocks noGrp="1"/>
          </p:cNvSpPr>
          <p:nvPr>
            <p:ph type="ftr" sz="quarter" idx="15"/>
          </p:nvPr>
        </p:nvSpPr>
        <p:spPr>
          <a:xfrm>
            <a:off x="1475656" y="6488113"/>
            <a:ext cx="7056783" cy="273050"/>
          </a:xfrm>
        </p:spPr>
        <p:txBody>
          <a:bodyPr/>
          <a:lstStyle/>
          <a:p>
            <a:r>
              <a:rPr lang="en-US" dirty="0" smtClean="0"/>
              <a:t>GEMOC Studio Tutorial @ MODELS 2017 </a:t>
            </a:r>
            <a:r>
              <a:rPr lang="mr-IN" dirty="0" smtClean="0"/>
              <a:t>–</a:t>
            </a:r>
            <a:r>
              <a:rPr lang="fr-FR" dirty="0" smtClean="0"/>
              <a:t> Benoit </a:t>
            </a:r>
            <a:r>
              <a:rPr lang="fr-FR" dirty="0" err="1" smtClean="0"/>
              <a:t>Combemale</a:t>
            </a:r>
            <a:r>
              <a:rPr lang="fr-FR" dirty="0" smtClean="0"/>
              <a:t> and Julien </a:t>
            </a:r>
            <a:r>
              <a:rPr lang="fr-FR" dirty="0" err="1" smtClean="0"/>
              <a:t>Deantoni</a:t>
            </a:r>
            <a:r>
              <a:rPr lang="fr-FR" dirty="0"/>
              <a:t> </a:t>
            </a:r>
            <a:r>
              <a:rPr lang="mr-IN" dirty="0"/>
              <a:t>– </a:t>
            </a:r>
            <a:r>
              <a:rPr lang="en-US" dirty="0" smtClean="0"/>
              <a:t>Sep</a:t>
            </a:r>
            <a:r>
              <a:rPr lang="en-US" dirty="0"/>
              <a:t>., 2017</a:t>
            </a:r>
          </a:p>
        </p:txBody>
      </p:sp>
      <p:sp>
        <p:nvSpPr>
          <p:cNvPr id="11" name="Rectangle 10"/>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12" name="Imag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520" y="6361008"/>
            <a:ext cx="1097855" cy="452368"/>
          </a:xfrm>
          <a:prstGeom prst="rect">
            <a:avLst/>
          </a:prstGeom>
        </p:spPr>
      </p:pic>
    </p:spTree>
    <p:extLst>
      <p:ext uri="{BB962C8B-B14F-4D97-AF65-F5344CB8AC3E}">
        <p14:creationId xmlns:p14="http://schemas.microsoft.com/office/powerpoint/2010/main" val="4578711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Software </a:t>
            </a:r>
            <a:r>
              <a:rPr lang="fr-FR" dirty="0" err="1" smtClean="0"/>
              <a:t>Language</a:t>
            </a:r>
            <a:r>
              <a:rPr lang="fr-FR" dirty="0" smtClean="0"/>
              <a:t> Engineering (SLE)</a:t>
            </a:r>
            <a:endParaRPr lang="fr-FR" dirty="0"/>
          </a:p>
        </p:txBody>
      </p:sp>
      <p:sp>
        <p:nvSpPr>
          <p:cNvPr id="4" name="Espace réservé du numéro de diapositive 3"/>
          <p:cNvSpPr>
            <a:spLocks noGrp="1"/>
          </p:cNvSpPr>
          <p:nvPr>
            <p:ph type="sldNum" sz="quarter" idx="16"/>
          </p:nvPr>
        </p:nvSpPr>
        <p:spPr/>
        <p:txBody>
          <a:bodyPr/>
          <a:lstStyle/>
          <a:p>
            <a:pPr>
              <a:defRPr/>
            </a:pPr>
            <a:r>
              <a:rPr lang="fr-FR" smtClean="0">
                <a:solidFill>
                  <a:srgbClr val="FFFFFF"/>
                </a:solidFill>
                <a:cs typeface="Arial"/>
              </a:rPr>
              <a:t>- </a:t>
            </a:r>
            <a:fld id="{CCD8A327-4A42-4F42-8894-A6F43B7F265B}" type="slidenum">
              <a:rPr lang="fr-FR" smtClean="0">
                <a:solidFill>
                  <a:srgbClr val="FFFFFF"/>
                </a:solidFill>
                <a:cs typeface="Arial"/>
              </a:rPr>
              <a:pPr>
                <a:defRPr/>
              </a:pPr>
              <a:t>12</a:t>
            </a:fld>
            <a:endParaRPr lang="fr-FR">
              <a:solidFill>
                <a:srgbClr val="FFFFFF"/>
              </a:solidFill>
              <a:cs typeface="Arial"/>
            </a:endParaRPr>
          </a:p>
        </p:txBody>
      </p:sp>
      <p:sp>
        <p:nvSpPr>
          <p:cNvPr id="5" name="Espace réservé du contenu 4"/>
          <p:cNvSpPr>
            <a:spLocks noGrp="1"/>
          </p:cNvSpPr>
          <p:nvPr>
            <p:ph idx="1"/>
          </p:nvPr>
        </p:nvSpPr>
        <p:spPr>
          <a:xfrm>
            <a:off x="467544" y="1196752"/>
            <a:ext cx="8676456" cy="4968552"/>
          </a:xfrm>
        </p:spPr>
        <p:txBody>
          <a:bodyPr>
            <a:normAutofit lnSpcReduction="10000"/>
          </a:bodyPr>
          <a:lstStyle/>
          <a:p>
            <a:pPr marL="342900" indent="-342900">
              <a:lnSpc>
                <a:spcPct val="100000"/>
              </a:lnSpc>
              <a:buFont typeface="Arial"/>
              <a:buChar char="•"/>
            </a:pPr>
            <a:r>
              <a:rPr lang="en-US" dirty="0" smtClean="0"/>
              <a:t>Application of systematic, disciplined, and measurable approaches to the development, deployment, use</a:t>
            </a:r>
            <a:r>
              <a:rPr lang="en-US" dirty="0"/>
              <a:t>, </a:t>
            </a:r>
            <a:r>
              <a:rPr lang="en-US" dirty="0" smtClean="0"/>
              <a:t>and maintenance of software languages</a:t>
            </a:r>
          </a:p>
          <a:p>
            <a:pPr marL="342900" indent="-342900">
              <a:lnSpc>
                <a:spcPct val="100000"/>
              </a:lnSpc>
              <a:buFont typeface="Arial"/>
              <a:buChar char="•"/>
            </a:pPr>
            <a:endParaRPr lang="en-US" sz="1200" dirty="0" smtClean="0"/>
          </a:p>
          <a:p>
            <a:pPr marL="342900" indent="-342900">
              <a:lnSpc>
                <a:spcPct val="100000"/>
              </a:lnSpc>
              <a:buFont typeface="Arial"/>
              <a:buChar char="•"/>
            </a:pPr>
            <a:r>
              <a:rPr lang="en-US" dirty="0" smtClean="0"/>
              <a:t>Various </a:t>
            </a:r>
            <a:r>
              <a:rPr lang="en-US" dirty="0"/>
              <a:t>shapes and ways to implement software languages</a:t>
            </a:r>
          </a:p>
          <a:p>
            <a:pPr marL="1076212" lvl="2" indent="-342900">
              <a:lnSpc>
                <a:spcPct val="100000"/>
              </a:lnSpc>
              <a:buFont typeface="Arial"/>
              <a:buChar char="•"/>
            </a:pPr>
            <a:r>
              <a:rPr lang="en-US" dirty="0"/>
              <a:t>External, internal or embedded DSLs, Profile, etc.</a:t>
            </a:r>
          </a:p>
          <a:p>
            <a:pPr marL="1076212" lvl="2" indent="-342900">
              <a:lnSpc>
                <a:spcPct val="100000"/>
              </a:lnSpc>
              <a:buFont typeface="Arial"/>
              <a:buChar char="•"/>
            </a:pPr>
            <a:r>
              <a:rPr lang="en-US" dirty="0"/>
              <a:t>Grammar, </a:t>
            </a:r>
            <a:r>
              <a:rPr lang="en-US" dirty="0" err="1"/>
              <a:t>metamodel</a:t>
            </a:r>
            <a:r>
              <a:rPr lang="en-US" dirty="0"/>
              <a:t>, ontology, etc.</a:t>
            </a:r>
          </a:p>
          <a:p>
            <a:pPr marL="342900" indent="-342900">
              <a:lnSpc>
                <a:spcPct val="100000"/>
              </a:lnSpc>
              <a:buFont typeface="Arial"/>
              <a:buChar char="•"/>
            </a:pPr>
            <a:endParaRPr lang="en-US" sz="1200" dirty="0"/>
          </a:p>
          <a:p>
            <a:pPr marL="342900" indent="-342900">
              <a:lnSpc>
                <a:spcPct val="100000"/>
              </a:lnSpc>
              <a:buFont typeface="Arial"/>
              <a:buChar char="•"/>
            </a:pPr>
            <a:r>
              <a:rPr lang="en-US" dirty="0" smtClean="0"/>
              <a:t>Supported by various kind of "</a:t>
            </a:r>
            <a:r>
              <a:rPr lang="en-US" sz="3200" b="1" dirty="0" smtClean="0"/>
              <a:t>language workbench</a:t>
            </a:r>
            <a:r>
              <a:rPr lang="en-US" dirty="0" smtClean="0"/>
              <a:t>"</a:t>
            </a:r>
          </a:p>
          <a:p>
            <a:pPr marL="1076212" lvl="2" indent="-342900">
              <a:lnSpc>
                <a:spcPct val="100000"/>
              </a:lnSpc>
              <a:buFont typeface="Arial"/>
              <a:buChar char="•"/>
            </a:pPr>
            <a:r>
              <a:rPr lang="en-US" dirty="0" smtClean="0"/>
              <a:t>Eclipse EMF, </a:t>
            </a:r>
            <a:r>
              <a:rPr lang="en-US" dirty="0" err="1" smtClean="0"/>
              <a:t>Xtext</a:t>
            </a:r>
            <a:r>
              <a:rPr lang="en-US" dirty="0" smtClean="0"/>
              <a:t>, Sirius, </a:t>
            </a:r>
            <a:r>
              <a:rPr lang="en-US" dirty="0" err="1" smtClean="0"/>
              <a:t>Melange</a:t>
            </a:r>
            <a:r>
              <a:rPr lang="en-US" dirty="0" smtClean="0"/>
              <a:t>, GEMOC, Papyrus</a:t>
            </a:r>
          </a:p>
          <a:p>
            <a:pPr marL="1076212" lvl="2" indent="-342900">
              <a:lnSpc>
                <a:spcPct val="100000"/>
              </a:lnSpc>
              <a:buFont typeface="Arial"/>
              <a:buChar char="•"/>
            </a:pPr>
            <a:r>
              <a:rPr lang="en-US" dirty="0" err="1" smtClean="0"/>
              <a:t>Jetbrain’s</a:t>
            </a:r>
            <a:r>
              <a:rPr lang="en-US" dirty="0" smtClean="0"/>
              <a:t> MPS</a:t>
            </a:r>
          </a:p>
          <a:p>
            <a:pPr marL="1076212" lvl="2" indent="-342900">
              <a:lnSpc>
                <a:spcPct val="100000"/>
              </a:lnSpc>
              <a:buFont typeface="Arial"/>
              <a:buChar char="•"/>
            </a:pPr>
            <a:r>
              <a:rPr lang="en-US" dirty="0" err="1" smtClean="0"/>
              <a:t>Spoofax</a:t>
            </a:r>
            <a:endParaRPr lang="en-US" dirty="0" smtClean="0"/>
          </a:p>
          <a:p>
            <a:pPr marL="1076212" lvl="2" indent="-342900">
              <a:lnSpc>
                <a:spcPct val="100000"/>
              </a:lnSpc>
              <a:buFont typeface="Arial"/>
              <a:buChar char="•"/>
            </a:pPr>
            <a:r>
              <a:rPr lang="en-US" dirty="0" smtClean="0"/>
              <a:t>MS DSL Tools</a:t>
            </a:r>
          </a:p>
          <a:p>
            <a:pPr marL="1076212" lvl="2" indent="-342900">
              <a:lnSpc>
                <a:spcPct val="100000"/>
              </a:lnSpc>
              <a:buFont typeface="Arial"/>
              <a:buChar char="•"/>
            </a:pPr>
            <a:r>
              <a:rPr lang="en-US" dirty="0" smtClean="0"/>
              <a:t>Etc.</a:t>
            </a:r>
          </a:p>
          <a:p>
            <a:pPr marL="361945" lvl="1" indent="-342900">
              <a:lnSpc>
                <a:spcPct val="100000"/>
              </a:lnSpc>
              <a:buFont typeface="Arial"/>
              <a:buChar char="•"/>
            </a:pPr>
            <a:endParaRPr lang="en-US" sz="1200" dirty="0">
              <a:ea typeface="+mn-ea"/>
            </a:endParaRPr>
          </a:p>
          <a:p>
            <a:pPr marL="361945" lvl="1" indent="-342900">
              <a:lnSpc>
                <a:spcPct val="100000"/>
              </a:lnSpc>
              <a:buFont typeface="Arial"/>
              <a:buChar char="•"/>
            </a:pPr>
            <a:r>
              <a:rPr lang="en-US" dirty="0" smtClean="0">
                <a:ea typeface="+mn-ea"/>
              </a:rPr>
              <a:t>More</a:t>
            </a:r>
            <a:r>
              <a:rPr lang="en-US" dirty="0" smtClean="0"/>
              <a:t> and more literature, a dedicated Intl. conference (ACM SLE</a:t>
            </a:r>
            <a:r>
              <a:rPr lang="en-US" dirty="0"/>
              <a:t>, cf. http://</a:t>
            </a:r>
            <a:r>
              <a:rPr lang="en-US" dirty="0" err="1" smtClean="0"/>
              <a:t>www.sleconf.org</a:t>
            </a:r>
            <a:r>
              <a:rPr lang="en-US" dirty="0" smtClean="0"/>
              <a:t>)…</a:t>
            </a:r>
            <a:endParaRPr lang="en-US" dirty="0"/>
          </a:p>
        </p:txBody>
      </p:sp>
      <p:sp>
        <p:nvSpPr>
          <p:cNvPr id="7" name="Fußzeilenplatzhalter 2"/>
          <p:cNvSpPr>
            <a:spLocks noGrp="1"/>
          </p:cNvSpPr>
          <p:nvPr>
            <p:ph type="ftr" sz="quarter" idx="15"/>
          </p:nvPr>
        </p:nvSpPr>
        <p:spPr>
          <a:xfrm>
            <a:off x="1475656" y="6488113"/>
            <a:ext cx="7056783" cy="273050"/>
          </a:xfrm>
        </p:spPr>
        <p:txBody>
          <a:bodyPr/>
          <a:lstStyle/>
          <a:p>
            <a:r>
              <a:rPr lang="en-US" dirty="0" smtClean="0"/>
              <a:t>GEMOC Studio Tutorial @ MODELS 2017 </a:t>
            </a:r>
            <a:r>
              <a:rPr lang="mr-IN" dirty="0" smtClean="0"/>
              <a:t>–</a:t>
            </a:r>
            <a:r>
              <a:rPr lang="fr-FR" dirty="0" smtClean="0"/>
              <a:t> Benoit </a:t>
            </a:r>
            <a:r>
              <a:rPr lang="fr-FR" dirty="0" err="1" smtClean="0"/>
              <a:t>Combemale</a:t>
            </a:r>
            <a:r>
              <a:rPr lang="fr-FR" dirty="0" smtClean="0"/>
              <a:t> and Julien </a:t>
            </a:r>
            <a:r>
              <a:rPr lang="fr-FR" dirty="0" err="1" smtClean="0"/>
              <a:t>Deantoni</a:t>
            </a:r>
            <a:r>
              <a:rPr lang="fr-FR" dirty="0"/>
              <a:t> </a:t>
            </a:r>
            <a:r>
              <a:rPr lang="mr-IN" dirty="0"/>
              <a:t>– </a:t>
            </a:r>
            <a:r>
              <a:rPr lang="en-US" dirty="0" smtClean="0"/>
              <a:t>Sep</a:t>
            </a:r>
            <a:r>
              <a:rPr lang="en-US" dirty="0"/>
              <a:t>., 2017</a:t>
            </a:r>
          </a:p>
        </p:txBody>
      </p:sp>
      <p:sp>
        <p:nvSpPr>
          <p:cNvPr id="8" name="Rectangle 7"/>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9" name="Imag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520" y="6361008"/>
            <a:ext cx="1097855" cy="452368"/>
          </a:xfrm>
          <a:prstGeom prst="rect">
            <a:avLst/>
          </a:prstGeom>
        </p:spPr>
      </p:pic>
    </p:spTree>
    <p:extLst>
      <p:ext uri="{BB962C8B-B14F-4D97-AF65-F5344CB8AC3E}">
        <p14:creationId xmlns:p14="http://schemas.microsoft.com/office/powerpoint/2010/main" val="100582176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GEMOC</a:t>
            </a:r>
            <a:endParaRPr lang="fr-FR" dirty="0"/>
          </a:p>
        </p:txBody>
      </p:sp>
      <p:sp>
        <p:nvSpPr>
          <p:cNvPr id="4" name="Espace réservé du numéro de diapositive 3"/>
          <p:cNvSpPr>
            <a:spLocks noGrp="1"/>
          </p:cNvSpPr>
          <p:nvPr>
            <p:ph type="sldNum" sz="quarter" idx="12"/>
          </p:nvPr>
        </p:nvSpPr>
        <p:spPr/>
        <p:txBody>
          <a:bodyPr/>
          <a:lstStyle/>
          <a:p>
            <a:pPr>
              <a:defRPr/>
            </a:pPr>
            <a:r>
              <a:rPr lang="fr-FR" smtClean="0"/>
              <a:t>- </a:t>
            </a:r>
            <a:fld id="{CCD8A327-4A42-4F42-8894-A6F43B7F265B}" type="slidenum">
              <a:rPr lang="fr-FR" smtClean="0"/>
              <a:pPr>
                <a:defRPr/>
              </a:pPr>
              <a:t>13</a:t>
            </a:fld>
            <a:endParaRPr lang="fr-FR"/>
          </a:p>
        </p:txBody>
      </p:sp>
      <p:pic>
        <p:nvPicPr>
          <p:cNvPr id="6" name="Image 5"/>
          <p:cNvPicPr>
            <a:picLocks noChangeAspect="1"/>
          </p:cNvPicPr>
          <p:nvPr/>
        </p:nvPicPr>
        <p:blipFill>
          <a:blip r:embed="rId2"/>
          <a:stretch>
            <a:fillRect/>
          </a:stretch>
        </p:blipFill>
        <p:spPr>
          <a:xfrm>
            <a:off x="1462352" y="6525006"/>
            <a:ext cx="7150100" cy="304800"/>
          </a:xfrm>
          <a:prstGeom prst="rect">
            <a:avLst/>
          </a:prstGeom>
        </p:spPr>
      </p:pic>
      <p:sp>
        <p:nvSpPr>
          <p:cNvPr id="7" name="Rectangle 6"/>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8" name="Imag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520" y="6361008"/>
            <a:ext cx="1097855" cy="452368"/>
          </a:xfrm>
          <a:prstGeom prst="rect">
            <a:avLst/>
          </a:prstGeom>
        </p:spPr>
      </p:pic>
    </p:spTree>
    <p:extLst>
      <p:ext uri="{BB962C8B-B14F-4D97-AF65-F5344CB8AC3E}">
        <p14:creationId xmlns:p14="http://schemas.microsoft.com/office/powerpoint/2010/main" val="47150369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smtClean="0"/>
              <a:t>The GEMOC </a:t>
            </a:r>
            <a:r>
              <a:rPr lang="fr-FR" u="sng" dirty="0" smtClean="0"/>
              <a:t>initiative</a:t>
            </a:r>
            <a:endParaRPr lang="en-US" u="sng" dirty="0"/>
          </a:p>
        </p:txBody>
      </p:sp>
      <p:sp>
        <p:nvSpPr>
          <p:cNvPr id="4" name="Slide Number Placeholder 3"/>
          <p:cNvSpPr>
            <a:spLocks noGrp="1"/>
          </p:cNvSpPr>
          <p:nvPr>
            <p:ph type="sldNum" sz="quarter" idx="16"/>
          </p:nvPr>
        </p:nvSpPr>
        <p:spPr/>
        <p:txBody>
          <a:bodyPr/>
          <a:lstStyle/>
          <a:p>
            <a:pPr>
              <a:defRPr/>
            </a:pPr>
            <a:r>
              <a:rPr lang="fr-FR" smtClean="0">
                <a:solidFill>
                  <a:srgbClr val="FFFFFF"/>
                </a:solidFill>
                <a:cs typeface="Arial"/>
              </a:rPr>
              <a:t>- </a:t>
            </a:r>
            <a:fld id="{CCD8A327-4A42-4F42-8894-A6F43B7F265B}" type="slidenum">
              <a:rPr lang="fr-FR" smtClean="0">
                <a:solidFill>
                  <a:srgbClr val="FFFFFF"/>
                </a:solidFill>
                <a:cs typeface="Arial"/>
              </a:rPr>
              <a:pPr>
                <a:defRPr/>
              </a:pPr>
              <a:t>14</a:t>
            </a:fld>
            <a:endParaRPr lang="fr-FR">
              <a:solidFill>
                <a:srgbClr val="FFFFFF"/>
              </a:solidFill>
              <a:cs typeface="Arial"/>
            </a:endParaRPr>
          </a:p>
        </p:txBody>
      </p:sp>
      <p:sp>
        <p:nvSpPr>
          <p:cNvPr id="6" name="Espace réservé du contenu 4"/>
          <p:cNvSpPr txBox="1">
            <a:spLocks/>
          </p:cNvSpPr>
          <p:nvPr/>
        </p:nvSpPr>
        <p:spPr>
          <a:xfrm>
            <a:off x="467544" y="980727"/>
            <a:ext cx="8559640" cy="5507385"/>
          </a:xfrm>
          <a:prstGeom prst="rect">
            <a:avLst/>
          </a:prstGeom>
        </p:spPr>
        <p:txBody>
          <a:bodyPr lIns="91425" tIns="45713" rIns="91425" bIns="45713"/>
          <a:lstStyle>
            <a:lvl1pPr marL="342900" indent="-342900" algn="l" defTabSz="200025" rtl="0" eaLnBrk="0" fontAlgn="base" hangingPunct="0">
              <a:lnSpc>
                <a:spcPct val="170000"/>
              </a:lnSpc>
              <a:spcBef>
                <a:spcPct val="0"/>
              </a:spcBef>
              <a:spcAft>
                <a:spcPct val="0"/>
              </a:spcAft>
              <a:buClr>
                <a:srgbClr val="FF0000"/>
              </a:buClr>
              <a:buFontTx/>
              <a:buNone/>
              <a:defRPr lang="fr-FR" sz="2200" dirty="0" smtClean="0">
                <a:solidFill>
                  <a:schemeClr val="tx2"/>
                </a:solidFill>
                <a:latin typeface="+mn-lt"/>
                <a:ea typeface="+mn-ea"/>
                <a:cs typeface="+mn-cs"/>
              </a:defRPr>
            </a:lvl1pPr>
            <a:lvl2pPr marL="361950" indent="352425" algn="l" rtl="0" eaLnBrk="0" fontAlgn="base" hangingPunct="0">
              <a:lnSpc>
                <a:spcPct val="125000"/>
              </a:lnSpc>
              <a:spcBef>
                <a:spcPct val="0"/>
              </a:spcBef>
              <a:spcAft>
                <a:spcPct val="0"/>
              </a:spcAft>
              <a:buClr>
                <a:schemeClr val="bg2"/>
              </a:buClr>
              <a:buFont typeface="Arial" pitchFamily="34" charset="0"/>
              <a:buChar char="•"/>
              <a:defRPr sz="2200">
                <a:solidFill>
                  <a:schemeClr val="tx2"/>
                </a:solidFill>
                <a:latin typeface="+mn-lt"/>
                <a:ea typeface="ＭＳ Ｐゴシック" pitchFamily="23" charset="-128"/>
                <a:cs typeface="+mn-cs"/>
              </a:defRPr>
            </a:lvl2pPr>
            <a:lvl3pPr marL="1076325" indent="361950" algn="l" rtl="0" eaLnBrk="0" fontAlgn="base" hangingPunct="0">
              <a:lnSpc>
                <a:spcPct val="125000"/>
              </a:lnSpc>
              <a:spcBef>
                <a:spcPct val="0"/>
              </a:spcBef>
              <a:spcAft>
                <a:spcPct val="0"/>
              </a:spcAft>
              <a:buFont typeface="Arial" pitchFamily="34" charset="0"/>
              <a:buNone/>
              <a:defRPr sz="2000">
                <a:solidFill>
                  <a:schemeClr val="tx2"/>
                </a:solidFill>
                <a:latin typeface="+mn-lt"/>
                <a:ea typeface="ＭＳ Ｐゴシック" pitchFamily="23" charset="-128"/>
                <a:cs typeface="+mn-cs"/>
              </a:defRPr>
            </a:lvl3pPr>
            <a:lvl4pPr marL="1438275" indent="371475" algn="l" rtl="0" eaLnBrk="0" fontAlgn="base" hangingPunct="0">
              <a:lnSpc>
                <a:spcPct val="125000"/>
              </a:lnSpc>
              <a:spcBef>
                <a:spcPct val="0"/>
              </a:spcBef>
              <a:spcAft>
                <a:spcPct val="0"/>
              </a:spcAft>
              <a:buFont typeface="Arial" pitchFamily="34" charset="0"/>
              <a:buNone/>
              <a:defRPr lang="fr-FR" sz="1800" dirty="0" smtClean="0">
                <a:solidFill>
                  <a:schemeClr val="tx2"/>
                </a:solidFill>
                <a:latin typeface="+mn-lt"/>
                <a:ea typeface="ＭＳ Ｐゴシック" pitchFamily="23" charset="-128"/>
                <a:cs typeface="+mn-cs"/>
              </a:defRPr>
            </a:lvl4pPr>
            <a:lvl5pPr marL="1790700" indent="361950" algn="l" rtl="0" eaLnBrk="0" fontAlgn="base" hangingPunct="0">
              <a:lnSpc>
                <a:spcPct val="125000"/>
              </a:lnSpc>
              <a:spcBef>
                <a:spcPct val="0"/>
              </a:spcBef>
              <a:spcAft>
                <a:spcPct val="0"/>
              </a:spcAft>
              <a:buFont typeface="Arial" pitchFamily="34" charset="0"/>
              <a:buNone/>
              <a:defRPr sz="1600">
                <a:solidFill>
                  <a:schemeClr val="tx2"/>
                </a:solidFill>
                <a:latin typeface="+mn-lt"/>
                <a:ea typeface="ＭＳ Ｐゴシック" pitchFamily="23" charset="-128"/>
                <a:cs typeface="+mn-cs"/>
              </a:defRPr>
            </a:lvl5pPr>
            <a:lvl6pPr marL="1014413" algn="l" rtl="0" fontAlgn="base">
              <a:lnSpc>
                <a:spcPct val="125000"/>
              </a:lnSpc>
              <a:spcBef>
                <a:spcPct val="0"/>
              </a:spcBef>
              <a:spcAft>
                <a:spcPct val="0"/>
              </a:spcAft>
              <a:defRPr sz="1200">
                <a:solidFill>
                  <a:schemeClr val="tx2"/>
                </a:solidFill>
                <a:latin typeface="+mn-lt"/>
                <a:ea typeface="Arial" charset="0"/>
                <a:cs typeface="+mn-cs"/>
              </a:defRPr>
            </a:lvl6pPr>
            <a:lvl7pPr marL="1471613" algn="l" rtl="0" fontAlgn="base">
              <a:lnSpc>
                <a:spcPct val="125000"/>
              </a:lnSpc>
              <a:spcBef>
                <a:spcPct val="0"/>
              </a:spcBef>
              <a:spcAft>
                <a:spcPct val="0"/>
              </a:spcAft>
              <a:defRPr sz="1200">
                <a:solidFill>
                  <a:schemeClr val="tx2"/>
                </a:solidFill>
                <a:latin typeface="+mn-lt"/>
                <a:ea typeface="Arial" charset="0"/>
                <a:cs typeface="+mn-cs"/>
              </a:defRPr>
            </a:lvl7pPr>
            <a:lvl8pPr marL="1928813" algn="l" rtl="0" fontAlgn="base">
              <a:lnSpc>
                <a:spcPct val="125000"/>
              </a:lnSpc>
              <a:spcBef>
                <a:spcPct val="0"/>
              </a:spcBef>
              <a:spcAft>
                <a:spcPct val="0"/>
              </a:spcAft>
              <a:defRPr sz="1200">
                <a:solidFill>
                  <a:schemeClr val="tx2"/>
                </a:solidFill>
                <a:latin typeface="+mn-lt"/>
                <a:ea typeface="Arial" charset="0"/>
                <a:cs typeface="+mn-cs"/>
              </a:defRPr>
            </a:lvl8pPr>
            <a:lvl9pPr marL="2386013" algn="l" rtl="0" fontAlgn="base">
              <a:lnSpc>
                <a:spcPct val="125000"/>
              </a:lnSpc>
              <a:spcBef>
                <a:spcPct val="0"/>
              </a:spcBef>
              <a:spcAft>
                <a:spcPct val="0"/>
              </a:spcAft>
              <a:defRPr sz="1200">
                <a:solidFill>
                  <a:schemeClr val="tx2"/>
                </a:solidFill>
                <a:latin typeface="+mn-lt"/>
                <a:ea typeface="Arial" charset="0"/>
                <a:cs typeface="+mn-cs"/>
              </a:defRPr>
            </a:lvl9pPr>
          </a:lstStyle>
          <a:p>
            <a:pPr marL="0" indent="0"/>
            <a:r>
              <a:rPr lang="en-US" sz="2400" kern="0" dirty="0">
                <a:solidFill>
                  <a:srgbClr val="808080"/>
                </a:solidFill>
                <a:latin typeface="Arial"/>
                <a:ea typeface="ＭＳ Ｐゴシック"/>
                <a:cs typeface="Arial"/>
              </a:rPr>
              <a:t>An open and international initiative </a:t>
            </a:r>
            <a:r>
              <a:rPr lang="en-US" sz="2400" kern="0" dirty="0" smtClean="0">
                <a:solidFill>
                  <a:srgbClr val="808080"/>
                </a:solidFill>
                <a:latin typeface="Arial"/>
                <a:ea typeface="ＭＳ Ｐゴシック"/>
                <a:cs typeface="Arial"/>
              </a:rPr>
              <a:t>to</a:t>
            </a:r>
          </a:p>
          <a:p>
            <a:pPr lvl="1">
              <a:buFont typeface="Arial"/>
              <a:buChar char="•"/>
            </a:pPr>
            <a:r>
              <a:rPr lang="en-US" kern="0" dirty="0" smtClean="0">
                <a:solidFill>
                  <a:srgbClr val="808080"/>
                </a:solidFill>
              </a:rPr>
              <a:t>foster </a:t>
            </a:r>
            <a:r>
              <a:rPr lang="en-US" b="1" kern="0" dirty="0" smtClean="0">
                <a:solidFill>
                  <a:srgbClr val="808080"/>
                </a:solidFill>
              </a:rPr>
              <a:t>globalization of DSMLs </a:t>
            </a:r>
            <a:r>
              <a:rPr lang="en-US" kern="0" dirty="0">
                <a:solidFill>
                  <a:srgbClr val="808080"/>
                </a:solidFill>
              </a:rPr>
              <a:t>in </a:t>
            </a:r>
            <a:r>
              <a:rPr lang="en-US" kern="0" dirty="0">
                <a:solidFill>
                  <a:srgbClr val="4E8FD3"/>
                </a:solidFill>
              </a:rPr>
              <a:t>open world</a:t>
            </a:r>
            <a:r>
              <a:rPr lang="en-US" i="1" kern="0" dirty="0">
                <a:solidFill>
                  <a:srgbClr val="808080"/>
                </a:solidFill>
              </a:rPr>
              <a:t> </a:t>
            </a:r>
          </a:p>
          <a:p>
            <a:pPr lvl="2" defTabSz="914400">
              <a:lnSpc>
                <a:spcPct val="100000"/>
              </a:lnSpc>
              <a:buFont typeface="Lucida Grande"/>
              <a:buChar char="⇒"/>
            </a:pPr>
            <a:r>
              <a:rPr lang="en-US" kern="0" dirty="0">
                <a:solidFill>
                  <a:srgbClr val="808080"/>
                </a:solidFill>
              </a:rPr>
              <a:t>impossible </a:t>
            </a:r>
            <a:r>
              <a:rPr lang="en-US" i="1" kern="0" dirty="0">
                <a:solidFill>
                  <a:srgbClr val="808080"/>
                </a:solidFill>
              </a:rPr>
              <a:t>a priori </a:t>
            </a:r>
            <a:r>
              <a:rPr lang="en-US" kern="0" dirty="0">
                <a:solidFill>
                  <a:srgbClr val="808080"/>
                </a:solidFill>
              </a:rPr>
              <a:t>unification</a:t>
            </a:r>
          </a:p>
          <a:p>
            <a:pPr lvl="2" defTabSz="914400">
              <a:lnSpc>
                <a:spcPct val="100000"/>
              </a:lnSpc>
              <a:buFont typeface="Lucida Grande"/>
              <a:buChar char="⇒"/>
            </a:pPr>
            <a:r>
              <a:rPr lang="en-US" kern="0" dirty="0" smtClean="0">
                <a:solidFill>
                  <a:srgbClr val="808080"/>
                </a:solidFill>
              </a:rPr>
              <a:t>requires </a:t>
            </a:r>
            <a:r>
              <a:rPr lang="en-US" i="1" kern="0" dirty="0">
                <a:solidFill>
                  <a:srgbClr val="808080"/>
                </a:solidFill>
              </a:rPr>
              <a:t>a posteriori</a:t>
            </a:r>
            <a:r>
              <a:rPr lang="en-US" b="1" kern="0" dirty="0">
                <a:solidFill>
                  <a:srgbClr val="808080"/>
                </a:solidFill>
              </a:rPr>
              <a:t> </a:t>
            </a:r>
            <a:r>
              <a:rPr lang="en-US" kern="0" dirty="0" smtClean="0">
                <a:solidFill>
                  <a:srgbClr val="808080"/>
                </a:solidFill>
              </a:rPr>
              <a:t>globalization</a:t>
            </a:r>
            <a:endParaRPr lang="en-US" sz="2400" kern="0" dirty="0">
              <a:solidFill>
                <a:srgbClr val="808080"/>
              </a:solidFill>
              <a:latin typeface="Arial"/>
              <a:ea typeface="ＭＳ Ｐゴシック"/>
              <a:cs typeface="Arial"/>
            </a:endParaRPr>
          </a:p>
          <a:p>
            <a:pPr lvl="1" defTabSz="914400">
              <a:buClr>
                <a:srgbClr val="E1001A"/>
              </a:buClr>
              <a:buFont typeface="Arial"/>
              <a:buChar char="•"/>
            </a:pPr>
            <a:r>
              <a:rPr lang="en-US" sz="2000" kern="0" dirty="0">
                <a:solidFill>
                  <a:srgbClr val="808080"/>
                </a:solidFill>
                <a:latin typeface="Arial"/>
                <a:cs typeface="Arial"/>
              </a:rPr>
              <a:t>coordinate (between </a:t>
            </a:r>
            <a:r>
              <a:rPr lang="en-US" sz="2000" kern="0" dirty="0" smtClean="0">
                <a:solidFill>
                  <a:srgbClr val="808080"/>
                </a:solidFill>
                <a:latin typeface="Arial"/>
                <a:cs typeface="Arial"/>
              </a:rPr>
              <a:t>members) and disseminate (for the </a:t>
            </a:r>
            <a:r>
              <a:rPr lang="en-US" sz="2000" kern="0" dirty="0">
                <a:solidFill>
                  <a:srgbClr val="808080"/>
                </a:solidFill>
                <a:latin typeface="Arial"/>
                <a:cs typeface="Arial"/>
              </a:rPr>
              <a:t>members</a:t>
            </a:r>
            <a:r>
              <a:rPr lang="en-US" sz="2000" kern="0" dirty="0" smtClean="0">
                <a:solidFill>
                  <a:srgbClr val="808080"/>
                </a:solidFill>
                <a:latin typeface="Arial"/>
                <a:cs typeface="Arial"/>
              </a:rPr>
              <a:t>)</a:t>
            </a:r>
            <a:endParaRPr lang="en-US" sz="2400" kern="0" dirty="0">
              <a:solidFill>
                <a:srgbClr val="808080"/>
              </a:solidFill>
              <a:latin typeface="Arial"/>
              <a:ea typeface="ＭＳ Ｐゴシック"/>
              <a:cs typeface="Arial"/>
            </a:endParaRPr>
          </a:p>
          <a:p>
            <a:r>
              <a:rPr lang="en-US" sz="2400" kern="0" dirty="0" smtClean="0">
                <a:solidFill>
                  <a:srgbClr val="808080"/>
                </a:solidFill>
                <a:latin typeface="Arial"/>
                <a:ea typeface="ＭＳ Ｐゴシック"/>
                <a:cs typeface="Arial"/>
              </a:rPr>
              <a:t>Organizes</a:t>
            </a:r>
          </a:p>
          <a:p>
            <a:pPr lvl="1">
              <a:buClr>
                <a:srgbClr val="E1001A"/>
              </a:buClr>
              <a:buFont typeface="Arial"/>
              <a:buChar char="•"/>
            </a:pPr>
            <a:r>
              <a:rPr lang="en-US" sz="2000" b="1" kern="0" dirty="0">
                <a:solidFill>
                  <a:srgbClr val="808080"/>
                </a:solidFill>
              </a:rPr>
              <a:t>w</a:t>
            </a:r>
            <a:r>
              <a:rPr lang="en-US" sz="2000" b="1" kern="0" dirty="0" smtClean="0">
                <a:solidFill>
                  <a:srgbClr val="808080"/>
                </a:solidFill>
              </a:rPr>
              <a:t>orkshop series</a:t>
            </a:r>
          </a:p>
          <a:p>
            <a:pPr lvl="1">
              <a:buClr>
                <a:srgbClr val="E1001A"/>
              </a:buClr>
              <a:buFont typeface="Arial"/>
              <a:buChar char="•"/>
            </a:pPr>
            <a:r>
              <a:rPr lang="en-US" sz="2000" b="1" kern="0" dirty="0" smtClean="0">
                <a:solidFill>
                  <a:srgbClr val="808080"/>
                </a:solidFill>
              </a:rPr>
              <a:t>Seminars at </a:t>
            </a:r>
            <a:r>
              <a:rPr lang="en-US" sz="2000" b="1" kern="0" dirty="0" err="1" smtClean="0">
                <a:solidFill>
                  <a:srgbClr val="808080"/>
                </a:solidFill>
              </a:rPr>
              <a:t>Dagstuhl</a:t>
            </a:r>
            <a:r>
              <a:rPr lang="en-US" sz="2000" b="1" kern="0" dirty="0" smtClean="0">
                <a:solidFill>
                  <a:srgbClr val="808080"/>
                </a:solidFill>
              </a:rPr>
              <a:t>, </a:t>
            </a:r>
            <a:r>
              <a:rPr lang="en-US" sz="2000" b="1" kern="0" dirty="0" err="1" smtClean="0">
                <a:solidFill>
                  <a:srgbClr val="808080"/>
                </a:solidFill>
              </a:rPr>
              <a:t>Bellairs</a:t>
            </a:r>
            <a:r>
              <a:rPr lang="en-US" sz="2000" b="1" kern="0" dirty="0" smtClean="0">
                <a:solidFill>
                  <a:srgbClr val="808080"/>
                </a:solidFill>
              </a:rPr>
              <a:t> </a:t>
            </a:r>
            <a:endParaRPr lang="en-US" sz="2000" b="1" kern="0" dirty="0">
              <a:solidFill>
                <a:srgbClr val="808080"/>
              </a:solidFill>
            </a:endParaRPr>
          </a:p>
          <a:p>
            <a:r>
              <a:rPr lang="en-US" sz="2400" kern="0" dirty="0">
                <a:solidFill>
                  <a:srgbClr val="808080"/>
                </a:solidFill>
                <a:latin typeface="Arial"/>
                <a:ea typeface="ＭＳ Ｐゴシック"/>
                <a:cs typeface="Arial"/>
              </a:rPr>
              <a:t>	</a:t>
            </a:r>
            <a:r>
              <a:rPr lang="en-US" sz="2400" kern="0" dirty="0" smtClean="0">
                <a:solidFill>
                  <a:srgbClr val="808080"/>
                </a:solidFill>
                <a:latin typeface="Arial"/>
                <a:ea typeface="ＭＳ Ｐゴシック"/>
                <a:cs typeface="Arial"/>
              </a:rPr>
              <a:t>		</a:t>
            </a:r>
            <a:r>
              <a:rPr lang="en-US" sz="3600" kern="0" dirty="0" smtClean="0">
                <a:solidFill>
                  <a:srgbClr val="808080"/>
                </a:solidFill>
                <a:latin typeface="Arial"/>
                <a:ea typeface="ＭＳ Ｐゴシック"/>
                <a:cs typeface="Arial"/>
              </a:rPr>
              <a:t>	</a:t>
            </a:r>
            <a:r>
              <a:rPr lang="en-US" sz="2400" u="sng" kern="0" dirty="0" smtClean="0">
                <a:solidFill>
                  <a:schemeClr val="bg2"/>
                </a:solidFill>
                <a:latin typeface="Arial"/>
                <a:ea typeface="ＭＳ Ｐゴシック"/>
                <a:cs typeface="Arial"/>
              </a:rPr>
              <a:t>http</a:t>
            </a:r>
            <a:r>
              <a:rPr lang="en-US" sz="2400" u="sng" kern="0" dirty="0">
                <a:solidFill>
                  <a:schemeClr val="bg2"/>
                </a:solidFill>
                <a:latin typeface="Arial"/>
                <a:ea typeface="ＭＳ Ｐゴシック"/>
                <a:cs typeface="Arial"/>
              </a:rPr>
              <a:t>://</a:t>
            </a:r>
            <a:r>
              <a:rPr lang="en-US" sz="2400" u="sng" kern="0" dirty="0" err="1" smtClean="0">
                <a:solidFill>
                  <a:schemeClr val="bg2"/>
                </a:solidFill>
                <a:latin typeface="Arial"/>
                <a:ea typeface="ＭＳ Ｐゴシック"/>
                <a:cs typeface="Arial"/>
              </a:rPr>
              <a:t>gemoc.org</a:t>
            </a:r>
            <a:r>
              <a:rPr lang="en-US" sz="2400" kern="0" dirty="0" smtClean="0">
                <a:solidFill>
                  <a:schemeClr val="bg2"/>
                </a:solidFill>
                <a:latin typeface="Arial"/>
                <a:ea typeface="ＭＳ Ｐゴシック"/>
                <a:cs typeface="Arial"/>
              </a:rPr>
              <a:t/>
            </a:r>
            <a:br>
              <a:rPr lang="en-US" sz="2400" kern="0" dirty="0" smtClean="0">
                <a:solidFill>
                  <a:schemeClr val="bg2"/>
                </a:solidFill>
                <a:latin typeface="Arial"/>
                <a:ea typeface="ＭＳ Ｐゴシック"/>
                <a:cs typeface="Arial"/>
              </a:rPr>
            </a:br>
            <a:r>
              <a:rPr lang="en-US" sz="2400" kern="0" dirty="0" smtClean="0">
                <a:solidFill>
                  <a:schemeClr val="bg2"/>
                </a:solidFill>
                <a:latin typeface="Arial"/>
                <a:ea typeface="ＭＳ Ｐゴシック"/>
                <a:cs typeface="Arial"/>
              </a:rPr>
              <a:t>     	@</a:t>
            </a:r>
            <a:r>
              <a:rPr lang="en-US" sz="2400" kern="0" dirty="0" err="1" smtClean="0">
                <a:solidFill>
                  <a:schemeClr val="bg2"/>
                </a:solidFill>
                <a:latin typeface="Arial"/>
                <a:ea typeface="ＭＳ Ｐゴシック"/>
                <a:cs typeface="Arial"/>
              </a:rPr>
              <a:t>gemocinitiative</a:t>
            </a:r>
            <a:endParaRPr lang="en-US" sz="2000" kern="0" dirty="0">
              <a:solidFill>
                <a:schemeClr val="bg2"/>
              </a:solidFill>
              <a:latin typeface="Arial"/>
              <a:ea typeface="ＭＳ Ｐゴシック"/>
              <a:cs typeface="Arial"/>
            </a:endParaRPr>
          </a:p>
        </p:txBody>
      </p:sp>
      <p:pic>
        <p:nvPicPr>
          <p:cNvPr id="11" name="Image 10" descr="Capture d’écran 2012-10-12 à 23.28.5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11159" y="138010"/>
            <a:ext cx="1316027" cy="472030"/>
          </a:xfrm>
          <a:prstGeom prst="rect">
            <a:avLst/>
          </a:prstGeom>
        </p:spPr>
      </p:pic>
      <p:pic>
        <p:nvPicPr>
          <p:cNvPr id="8" name="Imag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92080" y="3690000"/>
            <a:ext cx="3576387" cy="1971248"/>
          </a:xfrm>
          <a:prstGeom prst="rect">
            <a:avLst/>
          </a:prstGeom>
          <a:ln>
            <a:noFill/>
          </a:ln>
          <a:effectLst>
            <a:softEdge rad="112500"/>
          </a:effectLst>
        </p:spPr>
      </p:pic>
      <p:pic>
        <p:nvPicPr>
          <p:cNvPr id="7" name="Image 6"/>
          <p:cNvPicPr>
            <a:picLocks noChangeAspect="1"/>
          </p:cNvPicPr>
          <p:nvPr/>
        </p:nvPicPr>
        <p:blipFill>
          <a:blip r:embed="rId4"/>
          <a:stretch>
            <a:fillRect/>
          </a:stretch>
        </p:blipFill>
        <p:spPr>
          <a:xfrm>
            <a:off x="1462352" y="6525006"/>
            <a:ext cx="7150100" cy="304800"/>
          </a:xfrm>
          <a:prstGeom prst="rect">
            <a:avLst/>
          </a:prstGeom>
        </p:spPr>
      </p:pic>
      <p:sp>
        <p:nvSpPr>
          <p:cNvPr id="9" name="Rectangle 8"/>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10" name="Imag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1520" y="6361008"/>
            <a:ext cx="1097855" cy="452368"/>
          </a:xfrm>
          <a:prstGeom prst="rect">
            <a:avLst/>
          </a:prstGeom>
        </p:spPr>
      </p:pic>
    </p:spTree>
    <p:extLst>
      <p:ext uri="{BB962C8B-B14F-4D97-AF65-F5344CB8AC3E}">
        <p14:creationId xmlns:p14="http://schemas.microsoft.com/office/powerpoint/2010/main" val="192299818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smtClean="0"/>
              <a:t>The GEMOC </a:t>
            </a:r>
            <a:r>
              <a:rPr lang="fr-FR" u="sng" dirty="0" err="1" smtClean="0"/>
              <a:t>Research</a:t>
            </a:r>
            <a:r>
              <a:rPr lang="fr-FR" u="sng" dirty="0" smtClean="0"/>
              <a:t> Challenges</a:t>
            </a:r>
            <a:endParaRPr lang="en-US" u="sng" dirty="0"/>
          </a:p>
        </p:txBody>
      </p:sp>
      <p:sp>
        <p:nvSpPr>
          <p:cNvPr id="4" name="Slide Number Placeholder 3"/>
          <p:cNvSpPr>
            <a:spLocks noGrp="1"/>
          </p:cNvSpPr>
          <p:nvPr>
            <p:ph type="sldNum" sz="quarter" idx="16"/>
          </p:nvPr>
        </p:nvSpPr>
        <p:spPr/>
        <p:txBody>
          <a:bodyPr/>
          <a:lstStyle/>
          <a:p>
            <a:pPr>
              <a:defRPr/>
            </a:pPr>
            <a:r>
              <a:rPr lang="fr-FR" smtClean="0">
                <a:solidFill>
                  <a:srgbClr val="FFFFFF"/>
                </a:solidFill>
                <a:cs typeface="Arial"/>
              </a:rPr>
              <a:t>- </a:t>
            </a:r>
            <a:fld id="{CCD8A327-4A42-4F42-8894-A6F43B7F265B}" type="slidenum">
              <a:rPr lang="fr-FR" smtClean="0">
                <a:solidFill>
                  <a:srgbClr val="FFFFFF"/>
                </a:solidFill>
                <a:cs typeface="Arial"/>
              </a:rPr>
              <a:pPr>
                <a:defRPr/>
              </a:pPr>
              <a:t>15</a:t>
            </a:fld>
            <a:endParaRPr lang="fr-FR">
              <a:solidFill>
                <a:srgbClr val="FFFFFF"/>
              </a:solidFill>
              <a:cs typeface="Arial"/>
            </a:endParaRPr>
          </a:p>
        </p:txBody>
      </p:sp>
      <p:sp>
        <p:nvSpPr>
          <p:cNvPr id="6" name="Espace réservé du contenu 4"/>
          <p:cNvSpPr txBox="1">
            <a:spLocks/>
          </p:cNvSpPr>
          <p:nvPr/>
        </p:nvSpPr>
        <p:spPr>
          <a:xfrm>
            <a:off x="467544" y="980727"/>
            <a:ext cx="8559640" cy="5507385"/>
          </a:xfrm>
          <a:prstGeom prst="rect">
            <a:avLst/>
          </a:prstGeom>
        </p:spPr>
        <p:txBody>
          <a:bodyPr lIns="91425" tIns="45713" rIns="91425" bIns="45713" anchor="ctr"/>
          <a:lstStyle>
            <a:lvl1pPr marL="342900" indent="-342900" algn="l" defTabSz="200025" rtl="0" eaLnBrk="0" fontAlgn="base" hangingPunct="0">
              <a:lnSpc>
                <a:spcPct val="170000"/>
              </a:lnSpc>
              <a:spcBef>
                <a:spcPct val="0"/>
              </a:spcBef>
              <a:spcAft>
                <a:spcPct val="0"/>
              </a:spcAft>
              <a:buClr>
                <a:srgbClr val="FF0000"/>
              </a:buClr>
              <a:buFontTx/>
              <a:buNone/>
              <a:defRPr lang="fr-FR" sz="2200" dirty="0" smtClean="0">
                <a:solidFill>
                  <a:schemeClr val="tx2"/>
                </a:solidFill>
                <a:latin typeface="+mn-lt"/>
                <a:ea typeface="+mn-ea"/>
                <a:cs typeface="+mn-cs"/>
              </a:defRPr>
            </a:lvl1pPr>
            <a:lvl2pPr marL="361950" indent="352425" algn="l" rtl="0" eaLnBrk="0" fontAlgn="base" hangingPunct="0">
              <a:lnSpc>
                <a:spcPct val="125000"/>
              </a:lnSpc>
              <a:spcBef>
                <a:spcPct val="0"/>
              </a:spcBef>
              <a:spcAft>
                <a:spcPct val="0"/>
              </a:spcAft>
              <a:buClr>
                <a:schemeClr val="bg2"/>
              </a:buClr>
              <a:buFont typeface="Arial" pitchFamily="34" charset="0"/>
              <a:buChar char="•"/>
              <a:defRPr sz="2200">
                <a:solidFill>
                  <a:schemeClr val="tx2"/>
                </a:solidFill>
                <a:latin typeface="+mn-lt"/>
                <a:ea typeface="ＭＳ Ｐゴシック" pitchFamily="23" charset="-128"/>
                <a:cs typeface="+mn-cs"/>
              </a:defRPr>
            </a:lvl2pPr>
            <a:lvl3pPr marL="1076325" indent="361950" algn="l" rtl="0" eaLnBrk="0" fontAlgn="base" hangingPunct="0">
              <a:lnSpc>
                <a:spcPct val="125000"/>
              </a:lnSpc>
              <a:spcBef>
                <a:spcPct val="0"/>
              </a:spcBef>
              <a:spcAft>
                <a:spcPct val="0"/>
              </a:spcAft>
              <a:buFont typeface="Arial" pitchFamily="34" charset="0"/>
              <a:buNone/>
              <a:defRPr sz="2000">
                <a:solidFill>
                  <a:schemeClr val="tx2"/>
                </a:solidFill>
                <a:latin typeface="+mn-lt"/>
                <a:ea typeface="ＭＳ Ｐゴシック" pitchFamily="23" charset="-128"/>
                <a:cs typeface="+mn-cs"/>
              </a:defRPr>
            </a:lvl3pPr>
            <a:lvl4pPr marL="1438275" indent="371475" algn="l" rtl="0" eaLnBrk="0" fontAlgn="base" hangingPunct="0">
              <a:lnSpc>
                <a:spcPct val="125000"/>
              </a:lnSpc>
              <a:spcBef>
                <a:spcPct val="0"/>
              </a:spcBef>
              <a:spcAft>
                <a:spcPct val="0"/>
              </a:spcAft>
              <a:buFont typeface="Arial" pitchFamily="34" charset="0"/>
              <a:buNone/>
              <a:defRPr lang="fr-FR" sz="1800" dirty="0" smtClean="0">
                <a:solidFill>
                  <a:schemeClr val="tx2"/>
                </a:solidFill>
                <a:latin typeface="+mn-lt"/>
                <a:ea typeface="ＭＳ Ｐゴシック" pitchFamily="23" charset="-128"/>
                <a:cs typeface="+mn-cs"/>
              </a:defRPr>
            </a:lvl4pPr>
            <a:lvl5pPr marL="1790700" indent="361950" algn="l" rtl="0" eaLnBrk="0" fontAlgn="base" hangingPunct="0">
              <a:lnSpc>
                <a:spcPct val="125000"/>
              </a:lnSpc>
              <a:spcBef>
                <a:spcPct val="0"/>
              </a:spcBef>
              <a:spcAft>
                <a:spcPct val="0"/>
              </a:spcAft>
              <a:buFont typeface="Arial" pitchFamily="34" charset="0"/>
              <a:buNone/>
              <a:defRPr sz="1600">
                <a:solidFill>
                  <a:schemeClr val="tx2"/>
                </a:solidFill>
                <a:latin typeface="+mn-lt"/>
                <a:ea typeface="ＭＳ Ｐゴシック" pitchFamily="23" charset="-128"/>
                <a:cs typeface="+mn-cs"/>
              </a:defRPr>
            </a:lvl5pPr>
            <a:lvl6pPr marL="1014413" algn="l" rtl="0" fontAlgn="base">
              <a:lnSpc>
                <a:spcPct val="125000"/>
              </a:lnSpc>
              <a:spcBef>
                <a:spcPct val="0"/>
              </a:spcBef>
              <a:spcAft>
                <a:spcPct val="0"/>
              </a:spcAft>
              <a:defRPr sz="1200">
                <a:solidFill>
                  <a:schemeClr val="tx2"/>
                </a:solidFill>
                <a:latin typeface="+mn-lt"/>
                <a:ea typeface="Arial" charset="0"/>
                <a:cs typeface="+mn-cs"/>
              </a:defRPr>
            </a:lvl6pPr>
            <a:lvl7pPr marL="1471613" algn="l" rtl="0" fontAlgn="base">
              <a:lnSpc>
                <a:spcPct val="125000"/>
              </a:lnSpc>
              <a:spcBef>
                <a:spcPct val="0"/>
              </a:spcBef>
              <a:spcAft>
                <a:spcPct val="0"/>
              </a:spcAft>
              <a:defRPr sz="1200">
                <a:solidFill>
                  <a:schemeClr val="tx2"/>
                </a:solidFill>
                <a:latin typeface="+mn-lt"/>
                <a:ea typeface="Arial" charset="0"/>
                <a:cs typeface="+mn-cs"/>
              </a:defRPr>
            </a:lvl7pPr>
            <a:lvl8pPr marL="1928813" algn="l" rtl="0" fontAlgn="base">
              <a:lnSpc>
                <a:spcPct val="125000"/>
              </a:lnSpc>
              <a:spcBef>
                <a:spcPct val="0"/>
              </a:spcBef>
              <a:spcAft>
                <a:spcPct val="0"/>
              </a:spcAft>
              <a:defRPr sz="1200">
                <a:solidFill>
                  <a:schemeClr val="tx2"/>
                </a:solidFill>
                <a:latin typeface="+mn-lt"/>
                <a:ea typeface="Arial" charset="0"/>
                <a:cs typeface="+mn-cs"/>
              </a:defRPr>
            </a:lvl8pPr>
            <a:lvl9pPr marL="2386013" algn="l" rtl="0" fontAlgn="base">
              <a:lnSpc>
                <a:spcPct val="125000"/>
              </a:lnSpc>
              <a:spcBef>
                <a:spcPct val="0"/>
              </a:spcBef>
              <a:spcAft>
                <a:spcPct val="0"/>
              </a:spcAft>
              <a:defRPr sz="1200">
                <a:solidFill>
                  <a:schemeClr val="tx2"/>
                </a:solidFill>
                <a:latin typeface="+mn-lt"/>
                <a:ea typeface="Arial" charset="0"/>
                <a:cs typeface="+mn-cs"/>
              </a:defRPr>
            </a:lvl9pPr>
          </a:lstStyle>
          <a:p>
            <a:pPr>
              <a:buFont typeface="Arial" charset="0"/>
              <a:buChar char="•"/>
            </a:pPr>
            <a:r>
              <a:rPr lang="en-US" sz="2400" kern="0" dirty="0" smtClean="0">
                <a:solidFill>
                  <a:srgbClr val="808080"/>
                </a:solidFill>
                <a:latin typeface="Arial"/>
                <a:ea typeface="ＭＳ Ｐゴシック"/>
                <a:cs typeface="Arial"/>
              </a:rPr>
              <a:t>Modular language design and implementation</a:t>
            </a:r>
          </a:p>
          <a:p>
            <a:pPr>
              <a:buFont typeface="Arial" charset="0"/>
              <a:buChar char="•"/>
            </a:pPr>
            <a:r>
              <a:rPr lang="en-US" sz="2400" kern="0" dirty="0" smtClean="0">
                <a:solidFill>
                  <a:srgbClr val="808080"/>
                </a:solidFill>
                <a:latin typeface="Arial"/>
                <a:ea typeface="ＭＳ Ｐゴシック"/>
                <a:cs typeface="Arial"/>
              </a:rPr>
              <a:t>Language interfaces</a:t>
            </a:r>
          </a:p>
          <a:p>
            <a:pPr>
              <a:buFont typeface="Arial" charset="0"/>
              <a:buChar char="•"/>
            </a:pPr>
            <a:r>
              <a:rPr lang="en-US" sz="2400" kern="0" dirty="0" smtClean="0">
                <a:solidFill>
                  <a:srgbClr val="808080"/>
                </a:solidFill>
                <a:latin typeface="Arial"/>
                <a:ea typeface="ＭＳ Ｐゴシック"/>
                <a:cs typeface="Arial"/>
              </a:rPr>
              <a:t>Composition operators (for reuse/variability management, for coordination, </a:t>
            </a:r>
            <a:r>
              <a:rPr lang="mr-IN" sz="2400" kern="0" dirty="0" smtClean="0">
                <a:solidFill>
                  <a:srgbClr val="808080"/>
                </a:solidFill>
                <a:latin typeface="Arial"/>
                <a:ea typeface="ＭＳ Ｐゴシック"/>
                <a:cs typeface="Arial"/>
              </a:rPr>
              <a:t>…</a:t>
            </a:r>
            <a:r>
              <a:rPr lang="fr-FR" sz="2400" kern="0" dirty="0" smtClean="0">
                <a:solidFill>
                  <a:srgbClr val="808080"/>
                </a:solidFill>
                <a:latin typeface="Arial"/>
                <a:ea typeface="ＭＳ Ｐゴシック"/>
                <a:cs typeface="Arial"/>
              </a:rPr>
              <a:t>)</a:t>
            </a:r>
            <a:endParaRPr lang="en-US" sz="2400" kern="0" dirty="0" smtClean="0">
              <a:solidFill>
                <a:srgbClr val="808080"/>
              </a:solidFill>
              <a:latin typeface="Arial"/>
              <a:ea typeface="ＭＳ Ｐゴシック"/>
              <a:cs typeface="Arial"/>
            </a:endParaRPr>
          </a:p>
          <a:p>
            <a:pPr marL="0" indent="0"/>
            <a:endParaRPr lang="en-US" sz="2000" kern="0" dirty="0">
              <a:solidFill>
                <a:schemeClr val="bg2"/>
              </a:solidFill>
              <a:latin typeface="Arial"/>
              <a:ea typeface="ＭＳ Ｐゴシック"/>
              <a:cs typeface="Arial"/>
            </a:endParaRPr>
          </a:p>
        </p:txBody>
      </p:sp>
      <p:pic>
        <p:nvPicPr>
          <p:cNvPr id="11" name="Image 10" descr="Capture d’écran 2012-10-12 à 23.28.5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11159" y="138010"/>
            <a:ext cx="1316027" cy="472030"/>
          </a:xfrm>
          <a:prstGeom prst="rect">
            <a:avLst/>
          </a:prstGeom>
        </p:spPr>
      </p:pic>
      <p:pic>
        <p:nvPicPr>
          <p:cNvPr id="7" name="Image 6"/>
          <p:cNvPicPr>
            <a:picLocks noChangeAspect="1"/>
          </p:cNvPicPr>
          <p:nvPr/>
        </p:nvPicPr>
        <p:blipFill>
          <a:blip r:embed="rId3"/>
          <a:stretch>
            <a:fillRect/>
          </a:stretch>
        </p:blipFill>
        <p:spPr>
          <a:xfrm>
            <a:off x="1462352" y="6525006"/>
            <a:ext cx="7150100" cy="304800"/>
          </a:xfrm>
          <a:prstGeom prst="rect">
            <a:avLst/>
          </a:prstGeom>
        </p:spPr>
      </p:pic>
      <p:sp>
        <p:nvSpPr>
          <p:cNvPr id="8" name="Rectangle 7"/>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9" name="Imag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1520" y="6361008"/>
            <a:ext cx="1097855" cy="452368"/>
          </a:xfrm>
          <a:prstGeom prst="rect">
            <a:avLst/>
          </a:prstGeom>
        </p:spPr>
      </p:pic>
    </p:spTree>
    <p:extLst>
      <p:ext uri="{BB962C8B-B14F-4D97-AF65-F5344CB8AC3E}">
        <p14:creationId xmlns:p14="http://schemas.microsoft.com/office/powerpoint/2010/main" val="203055934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The GEMOC </a:t>
            </a:r>
            <a:r>
              <a:rPr lang="fr-FR" u="sng" dirty="0" smtClean="0"/>
              <a:t>Eclipse </a:t>
            </a:r>
            <a:r>
              <a:rPr lang="fr-FR" u="sng" dirty="0" err="1" smtClean="0"/>
              <a:t>Research</a:t>
            </a:r>
            <a:r>
              <a:rPr lang="fr-FR" u="sng" dirty="0" smtClean="0"/>
              <a:t> </a:t>
            </a:r>
            <a:r>
              <a:rPr lang="fr-FR" u="sng" dirty="0"/>
              <a:t>Consortium</a:t>
            </a:r>
          </a:p>
        </p:txBody>
      </p:sp>
      <p:sp>
        <p:nvSpPr>
          <p:cNvPr id="7" name="Slide Number Placeholder 3"/>
          <p:cNvSpPr>
            <a:spLocks noGrp="1"/>
          </p:cNvSpPr>
          <p:nvPr/>
        </p:nvSpPr>
        <p:spPr bwMode="white">
          <a:xfrm>
            <a:off x="8603972" y="6525344"/>
            <a:ext cx="525462" cy="273050"/>
          </a:xfrm>
          <a:prstGeom prst="rect">
            <a:avLst/>
          </a:prstGeom>
          <a:noFill/>
          <a:ln>
            <a:noFill/>
          </a:ln>
          <a:effectLst/>
          <a:extLst/>
        </p:spPr>
        <p:txBody>
          <a:bodyPr vert="horz" wrap="square" lIns="0" tIns="0" rIns="0" bIns="0" numCol="1" anchor="ctr" anchorCtr="0" compatLnSpc="1">
            <a:prstTxWarp prst="textNoShape">
              <a:avLst/>
            </a:prstTxWarp>
          </a:bodyPr>
          <a:lstStyle>
            <a:defPPr>
              <a:defRPr lang="fr-FR"/>
            </a:defPPr>
            <a:lvl1pPr algn="l" rtl="0" fontAlgn="base">
              <a:spcBef>
                <a:spcPct val="0"/>
              </a:spcBef>
              <a:spcAft>
                <a:spcPct val="0"/>
              </a:spcAft>
              <a:defRPr sz="1100" kern="1200">
                <a:solidFill>
                  <a:schemeClr val="bg1"/>
                </a:solidFill>
                <a:latin typeface="Arial" pitchFamily="34" charset="0"/>
                <a:ea typeface="ＭＳ Ｐゴシック" pitchFamily="34" charset="-128"/>
                <a:cs typeface="+mn-cs"/>
              </a:defRPr>
            </a:lvl1pPr>
            <a:lvl2pPr marL="457082" algn="l" rtl="0" fontAlgn="base">
              <a:spcBef>
                <a:spcPct val="0"/>
              </a:spcBef>
              <a:spcAft>
                <a:spcPct val="0"/>
              </a:spcAft>
              <a:defRPr kern="1200">
                <a:solidFill>
                  <a:schemeClr val="tx1"/>
                </a:solidFill>
                <a:latin typeface="Arial" charset="0"/>
                <a:ea typeface="ＭＳ Ｐゴシック" charset="-128"/>
                <a:cs typeface="+mn-cs"/>
              </a:defRPr>
            </a:lvl2pPr>
            <a:lvl3pPr marL="914165" algn="l" rtl="0" fontAlgn="base">
              <a:spcBef>
                <a:spcPct val="0"/>
              </a:spcBef>
              <a:spcAft>
                <a:spcPct val="0"/>
              </a:spcAft>
              <a:defRPr kern="1200">
                <a:solidFill>
                  <a:schemeClr val="tx1"/>
                </a:solidFill>
                <a:latin typeface="Arial" charset="0"/>
                <a:ea typeface="ＭＳ Ｐゴシック" charset="-128"/>
                <a:cs typeface="+mn-cs"/>
              </a:defRPr>
            </a:lvl3pPr>
            <a:lvl4pPr marL="1371250" algn="l" rtl="0" fontAlgn="base">
              <a:spcBef>
                <a:spcPct val="0"/>
              </a:spcBef>
              <a:spcAft>
                <a:spcPct val="0"/>
              </a:spcAft>
              <a:defRPr kern="1200">
                <a:solidFill>
                  <a:schemeClr val="tx1"/>
                </a:solidFill>
                <a:latin typeface="Arial" charset="0"/>
                <a:ea typeface="ＭＳ Ｐゴシック" charset="-128"/>
                <a:cs typeface="+mn-cs"/>
              </a:defRPr>
            </a:lvl4pPr>
            <a:lvl5pPr marL="1828332" algn="l" rtl="0" fontAlgn="base">
              <a:spcBef>
                <a:spcPct val="0"/>
              </a:spcBef>
              <a:spcAft>
                <a:spcPct val="0"/>
              </a:spcAft>
              <a:defRPr kern="1200">
                <a:solidFill>
                  <a:schemeClr val="tx1"/>
                </a:solidFill>
                <a:latin typeface="Arial" charset="0"/>
                <a:ea typeface="ＭＳ Ｐゴシック" charset="-128"/>
                <a:cs typeface="+mn-cs"/>
              </a:defRPr>
            </a:lvl5pPr>
            <a:lvl6pPr marL="2285415" algn="l" defTabSz="914165" rtl="0" eaLnBrk="1" latinLnBrk="0" hangingPunct="1">
              <a:defRPr kern="1200">
                <a:solidFill>
                  <a:schemeClr val="tx1"/>
                </a:solidFill>
                <a:latin typeface="Arial" charset="0"/>
                <a:ea typeface="ＭＳ Ｐゴシック" charset="-128"/>
                <a:cs typeface="+mn-cs"/>
              </a:defRPr>
            </a:lvl6pPr>
            <a:lvl7pPr marL="2742500" algn="l" defTabSz="914165" rtl="0" eaLnBrk="1" latinLnBrk="0" hangingPunct="1">
              <a:defRPr kern="1200">
                <a:solidFill>
                  <a:schemeClr val="tx1"/>
                </a:solidFill>
                <a:latin typeface="Arial" charset="0"/>
                <a:ea typeface="ＭＳ Ｐゴシック" charset="-128"/>
                <a:cs typeface="+mn-cs"/>
              </a:defRPr>
            </a:lvl7pPr>
            <a:lvl8pPr marL="3199580" algn="l" defTabSz="914165" rtl="0" eaLnBrk="1" latinLnBrk="0" hangingPunct="1">
              <a:defRPr kern="1200">
                <a:solidFill>
                  <a:schemeClr val="tx1"/>
                </a:solidFill>
                <a:latin typeface="Arial" charset="0"/>
                <a:ea typeface="ＭＳ Ｐゴシック" charset="-128"/>
                <a:cs typeface="+mn-cs"/>
              </a:defRPr>
            </a:lvl8pPr>
            <a:lvl9pPr marL="3656665" algn="l" defTabSz="914165" rtl="0" eaLnBrk="1" latinLnBrk="0" hangingPunct="1">
              <a:defRPr kern="1200">
                <a:solidFill>
                  <a:schemeClr val="tx1"/>
                </a:solidFill>
                <a:latin typeface="Arial" charset="0"/>
                <a:ea typeface="ＭＳ Ｐゴシック" charset="-128"/>
                <a:cs typeface="+mn-cs"/>
              </a:defRPr>
            </a:lvl9pPr>
          </a:lstStyle>
          <a:p>
            <a:pPr>
              <a:defRPr/>
            </a:pPr>
            <a:r>
              <a:rPr lang="fr-FR" smtClean="0"/>
              <a:t>- </a:t>
            </a:r>
            <a:fld id="{CCD8A327-4A42-4F42-8894-A6F43B7F265B}" type="slidenum">
              <a:rPr lang="fr-FR" smtClean="0"/>
              <a:pPr>
                <a:defRPr/>
              </a:pPr>
              <a:t>16</a:t>
            </a:fld>
            <a:endParaRPr lang="fr-FR"/>
          </a:p>
        </p:txBody>
      </p:sp>
      <p:sp>
        <p:nvSpPr>
          <p:cNvPr id="11" name="Espace réservé du contenu 2"/>
          <p:cNvSpPr txBox="1">
            <a:spLocks/>
          </p:cNvSpPr>
          <p:nvPr/>
        </p:nvSpPr>
        <p:spPr>
          <a:xfrm>
            <a:off x="467544" y="3573016"/>
            <a:ext cx="8352928" cy="2376264"/>
          </a:xfrm>
          <a:prstGeom prst="rect">
            <a:avLst/>
          </a:prstGeom>
        </p:spPr>
        <p:txBody>
          <a:bodyPr lIns="91425" tIns="45713" rIns="91425" bIns="45713">
            <a:normAutofit/>
          </a:bodyPr>
          <a:lstStyle>
            <a:lvl1pPr marL="342848" indent="-342848" algn="l" defTabSz="199995" rtl="0" eaLnBrk="0" fontAlgn="base" hangingPunct="0">
              <a:lnSpc>
                <a:spcPct val="170000"/>
              </a:lnSpc>
              <a:spcBef>
                <a:spcPct val="0"/>
              </a:spcBef>
              <a:spcAft>
                <a:spcPct val="0"/>
              </a:spcAft>
              <a:buClr>
                <a:srgbClr val="FF0000"/>
              </a:buClr>
              <a:buFontTx/>
              <a:buNone/>
              <a:defRPr lang="fr-FR" sz="2200" dirty="0" smtClean="0">
                <a:solidFill>
                  <a:schemeClr val="tx2"/>
                </a:solidFill>
                <a:latin typeface="+mn-lt"/>
                <a:ea typeface="+mn-ea"/>
                <a:cs typeface="+mn-cs"/>
              </a:defRPr>
            </a:lvl1pPr>
            <a:lvl2pPr marL="361893" indent="352371" algn="l" rtl="0" eaLnBrk="0" fontAlgn="base" hangingPunct="0">
              <a:lnSpc>
                <a:spcPct val="125000"/>
              </a:lnSpc>
              <a:spcBef>
                <a:spcPct val="0"/>
              </a:spcBef>
              <a:spcAft>
                <a:spcPct val="0"/>
              </a:spcAft>
              <a:buClr>
                <a:schemeClr val="bg2"/>
              </a:buClr>
              <a:buFont typeface="Arial" pitchFamily="34" charset="0"/>
              <a:buChar char="•"/>
              <a:defRPr sz="2200">
                <a:solidFill>
                  <a:schemeClr val="tx2"/>
                </a:solidFill>
                <a:latin typeface="+mn-lt"/>
                <a:ea typeface="ＭＳ Ｐゴシック" pitchFamily="23" charset="-128"/>
                <a:cs typeface="+mn-cs"/>
              </a:defRPr>
            </a:lvl2pPr>
            <a:lvl3pPr marL="1076160" indent="361893" algn="l" rtl="0" eaLnBrk="0" fontAlgn="base" hangingPunct="0">
              <a:lnSpc>
                <a:spcPct val="125000"/>
              </a:lnSpc>
              <a:spcBef>
                <a:spcPct val="0"/>
              </a:spcBef>
              <a:spcAft>
                <a:spcPct val="0"/>
              </a:spcAft>
              <a:buFont typeface="Arial" pitchFamily="34" charset="0"/>
              <a:buNone/>
              <a:defRPr sz="2000">
                <a:solidFill>
                  <a:schemeClr val="tx2"/>
                </a:solidFill>
                <a:latin typeface="+mn-lt"/>
                <a:ea typeface="ＭＳ Ｐゴシック" pitchFamily="23" charset="-128"/>
                <a:cs typeface="+mn-cs"/>
              </a:defRPr>
            </a:lvl3pPr>
            <a:lvl4pPr marL="1438055" indent="371418" algn="l" rtl="0" eaLnBrk="0" fontAlgn="base" hangingPunct="0">
              <a:lnSpc>
                <a:spcPct val="125000"/>
              </a:lnSpc>
              <a:spcBef>
                <a:spcPct val="0"/>
              </a:spcBef>
              <a:spcAft>
                <a:spcPct val="0"/>
              </a:spcAft>
              <a:buFont typeface="Arial" pitchFamily="34" charset="0"/>
              <a:buNone/>
              <a:defRPr lang="fr-FR" sz="1800" dirty="0" smtClean="0">
                <a:solidFill>
                  <a:schemeClr val="tx2"/>
                </a:solidFill>
                <a:latin typeface="+mn-lt"/>
                <a:ea typeface="ＭＳ Ｐゴシック" pitchFamily="23" charset="-128"/>
                <a:cs typeface="+mn-cs"/>
              </a:defRPr>
            </a:lvl4pPr>
            <a:lvl5pPr marL="1790425" indent="361893" algn="l" rtl="0" eaLnBrk="0" fontAlgn="base" hangingPunct="0">
              <a:lnSpc>
                <a:spcPct val="125000"/>
              </a:lnSpc>
              <a:spcBef>
                <a:spcPct val="0"/>
              </a:spcBef>
              <a:spcAft>
                <a:spcPct val="0"/>
              </a:spcAft>
              <a:buFont typeface="Arial" pitchFamily="34" charset="0"/>
              <a:buNone/>
              <a:defRPr sz="1600">
                <a:solidFill>
                  <a:schemeClr val="tx2"/>
                </a:solidFill>
                <a:latin typeface="+mn-lt"/>
                <a:ea typeface="ＭＳ Ｐゴシック" pitchFamily="23" charset="-128"/>
                <a:cs typeface="+mn-cs"/>
              </a:defRPr>
            </a:lvl5pPr>
            <a:lvl6pPr marL="1014257" algn="l" rtl="0" fontAlgn="base">
              <a:lnSpc>
                <a:spcPct val="125000"/>
              </a:lnSpc>
              <a:spcBef>
                <a:spcPct val="0"/>
              </a:spcBef>
              <a:spcAft>
                <a:spcPct val="0"/>
              </a:spcAft>
              <a:defRPr sz="1200">
                <a:solidFill>
                  <a:schemeClr val="tx2"/>
                </a:solidFill>
                <a:latin typeface="+mn-lt"/>
                <a:ea typeface="Arial" charset="0"/>
                <a:cs typeface="+mn-cs"/>
              </a:defRPr>
            </a:lvl6pPr>
            <a:lvl7pPr marL="1471387" algn="l" rtl="0" fontAlgn="base">
              <a:lnSpc>
                <a:spcPct val="125000"/>
              </a:lnSpc>
              <a:spcBef>
                <a:spcPct val="0"/>
              </a:spcBef>
              <a:spcAft>
                <a:spcPct val="0"/>
              </a:spcAft>
              <a:defRPr sz="1200">
                <a:solidFill>
                  <a:schemeClr val="tx2"/>
                </a:solidFill>
                <a:latin typeface="+mn-lt"/>
                <a:ea typeface="Arial" charset="0"/>
                <a:cs typeface="+mn-cs"/>
              </a:defRPr>
            </a:lvl7pPr>
            <a:lvl8pPr marL="1928516" algn="l" rtl="0" fontAlgn="base">
              <a:lnSpc>
                <a:spcPct val="125000"/>
              </a:lnSpc>
              <a:spcBef>
                <a:spcPct val="0"/>
              </a:spcBef>
              <a:spcAft>
                <a:spcPct val="0"/>
              </a:spcAft>
              <a:defRPr sz="1200">
                <a:solidFill>
                  <a:schemeClr val="tx2"/>
                </a:solidFill>
                <a:latin typeface="+mn-lt"/>
                <a:ea typeface="Arial" charset="0"/>
                <a:cs typeface="+mn-cs"/>
              </a:defRPr>
            </a:lvl8pPr>
            <a:lvl9pPr marL="2385647" algn="l" rtl="0" fontAlgn="base">
              <a:lnSpc>
                <a:spcPct val="125000"/>
              </a:lnSpc>
              <a:spcBef>
                <a:spcPct val="0"/>
              </a:spcBef>
              <a:spcAft>
                <a:spcPct val="0"/>
              </a:spcAft>
              <a:defRPr sz="1200">
                <a:solidFill>
                  <a:schemeClr val="tx2"/>
                </a:solidFill>
                <a:latin typeface="+mn-lt"/>
                <a:ea typeface="Arial" charset="0"/>
                <a:cs typeface="+mn-cs"/>
              </a:defRPr>
            </a:lvl9pPr>
          </a:lstStyle>
          <a:p>
            <a:pPr marL="19045" lvl="1" indent="0">
              <a:buFont typeface="Arial" pitchFamily="34" charset="0"/>
              <a:buNone/>
            </a:pPr>
            <a:r>
              <a:rPr lang="en-US" b="1" kern="0" dirty="0" smtClean="0"/>
              <a:t>Sustain the GEMOC initiative as a research platform</a:t>
            </a:r>
            <a:endParaRPr lang="en-US" kern="0" dirty="0" smtClean="0"/>
          </a:p>
          <a:p>
            <a:pPr marL="1076212" lvl="2" indent="-342900">
              <a:buFont typeface="Arial" charset="0"/>
              <a:buChar char="•"/>
            </a:pPr>
            <a:r>
              <a:rPr lang="en-US" kern="0" dirty="0" smtClean="0"/>
              <a:t>Project commitment</a:t>
            </a:r>
          </a:p>
          <a:p>
            <a:pPr marL="1076212" lvl="2" indent="-342900">
              <a:buFont typeface="Arial" charset="0"/>
              <a:buChar char="•"/>
            </a:pPr>
            <a:r>
              <a:rPr lang="en-US" kern="0" dirty="0" smtClean="0"/>
              <a:t>Own budget for maintaining the studio and the dissemination</a:t>
            </a:r>
          </a:p>
          <a:p>
            <a:pPr marL="342900" indent="-342900">
              <a:buFont typeface="Arial" charset="0"/>
              <a:buChar char="•"/>
            </a:pPr>
            <a:endParaRPr lang="en-US" kern="0" dirty="0"/>
          </a:p>
        </p:txBody>
      </p:sp>
      <p:pic>
        <p:nvPicPr>
          <p:cNvPr id="14" name="Image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71874" y="980728"/>
            <a:ext cx="4144268" cy="1962849"/>
          </a:xfrm>
          <a:prstGeom prst="rect">
            <a:avLst/>
          </a:prstGeom>
        </p:spPr>
      </p:pic>
      <p:pic>
        <p:nvPicPr>
          <p:cNvPr id="6" name="Image 5"/>
          <p:cNvPicPr>
            <a:picLocks noChangeAspect="1"/>
          </p:cNvPicPr>
          <p:nvPr/>
        </p:nvPicPr>
        <p:blipFill>
          <a:blip r:embed="rId3"/>
          <a:stretch>
            <a:fillRect/>
          </a:stretch>
        </p:blipFill>
        <p:spPr>
          <a:xfrm>
            <a:off x="1462352" y="6525006"/>
            <a:ext cx="7150100" cy="304800"/>
          </a:xfrm>
          <a:prstGeom prst="rect">
            <a:avLst/>
          </a:prstGeom>
        </p:spPr>
      </p:pic>
      <p:sp>
        <p:nvSpPr>
          <p:cNvPr id="8" name="Rectangle 7"/>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9" name="Imag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1520" y="6361008"/>
            <a:ext cx="1097855" cy="452368"/>
          </a:xfrm>
          <a:prstGeom prst="rect">
            <a:avLst/>
          </a:prstGeom>
        </p:spPr>
      </p:pic>
    </p:spTree>
    <p:extLst>
      <p:ext uri="{BB962C8B-B14F-4D97-AF65-F5344CB8AC3E}">
        <p14:creationId xmlns:p14="http://schemas.microsoft.com/office/powerpoint/2010/main" val="7714949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smtClean="0"/>
              <a:t>The GEMOC </a:t>
            </a:r>
            <a:r>
              <a:rPr lang="fr-FR" u="sng" dirty="0" smtClean="0"/>
              <a:t>Studio</a:t>
            </a:r>
            <a:endParaRPr lang="en-US" u="sng" dirty="0"/>
          </a:p>
        </p:txBody>
      </p:sp>
      <p:sp>
        <p:nvSpPr>
          <p:cNvPr id="4" name="Slide Number Placeholder 3"/>
          <p:cNvSpPr>
            <a:spLocks noGrp="1"/>
          </p:cNvSpPr>
          <p:nvPr>
            <p:ph type="sldNum" sz="quarter" idx="16"/>
          </p:nvPr>
        </p:nvSpPr>
        <p:spPr/>
        <p:txBody>
          <a:bodyPr/>
          <a:lstStyle/>
          <a:p>
            <a:pPr>
              <a:defRPr/>
            </a:pPr>
            <a:r>
              <a:rPr lang="fr-FR" smtClean="0">
                <a:solidFill>
                  <a:srgbClr val="FFFFFF"/>
                </a:solidFill>
                <a:cs typeface="Arial"/>
              </a:rPr>
              <a:t>- </a:t>
            </a:r>
            <a:fld id="{CCD8A327-4A42-4F42-8894-A6F43B7F265B}" type="slidenum">
              <a:rPr lang="fr-FR" smtClean="0">
                <a:solidFill>
                  <a:srgbClr val="FFFFFF"/>
                </a:solidFill>
                <a:cs typeface="Arial"/>
              </a:rPr>
              <a:pPr>
                <a:defRPr/>
              </a:pPr>
              <a:t>17</a:t>
            </a:fld>
            <a:endParaRPr lang="fr-FR">
              <a:solidFill>
                <a:srgbClr val="FFFFFF"/>
              </a:solidFill>
              <a:cs typeface="Arial"/>
            </a:endParaRPr>
          </a:p>
        </p:txBody>
      </p:sp>
      <p:pic>
        <p:nvPicPr>
          <p:cNvPr id="11" name="Image 10" descr="Capture d’écran 2012-10-12 à 23.28.5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11159" y="138010"/>
            <a:ext cx="1316027" cy="472030"/>
          </a:xfrm>
          <a:prstGeom prst="rect">
            <a:avLst/>
          </a:prstGeom>
        </p:spPr>
      </p:pic>
      <p:sp>
        <p:nvSpPr>
          <p:cNvPr id="16" name="Espace réservé du contenu 4"/>
          <p:cNvSpPr txBox="1">
            <a:spLocks/>
          </p:cNvSpPr>
          <p:nvPr/>
        </p:nvSpPr>
        <p:spPr>
          <a:xfrm>
            <a:off x="179512" y="5301210"/>
            <a:ext cx="2590170" cy="824433"/>
          </a:xfrm>
          <a:prstGeom prst="rect">
            <a:avLst/>
          </a:prstGeom>
        </p:spPr>
        <p:txBody>
          <a:bodyPr lIns="91425" tIns="45713" rIns="91425" bIns="45713"/>
          <a:lstStyle>
            <a:lvl1pPr marL="342900" indent="-342900" algn="l" defTabSz="200025" rtl="0" eaLnBrk="0" fontAlgn="base" hangingPunct="0">
              <a:lnSpc>
                <a:spcPct val="170000"/>
              </a:lnSpc>
              <a:spcBef>
                <a:spcPct val="0"/>
              </a:spcBef>
              <a:spcAft>
                <a:spcPct val="0"/>
              </a:spcAft>
              <a:buClr>
                <a:srgbClr val="FF0000"/>
              </a:buClr>
              <a:buFontTx/>
              <a:buNone/>
              <a:defRPr lang="fr-FR" sz="2200" dirty="0" smtClean="0">
                <a:solidFill>
                  <a:schemeClr val="tx2"/>
                </a:solidFill>
                <a:latin typeface="+mn-lt"/>
                <a:ea typeface="+mn-ea"/>
                <a:cs typeface="+mn-cs"/>
              </a:defRPr>
            </a:lvl1pPr>
            <a:lvl2pPr marL="361950" indent="352425" algn="l" rtl="0" eaLnBrk="0" fontAlgn="base" hangingPunct="0">
              <a:lnSpc>
                <a:spcPct val="125000"/>
              </a:lnSpc>
              <a:spcBef>
                <a:spcPct val="0"/>
              </a:spcBef>
              <a:spcAft>
                <a:spcPct val="0"/>
              </a:spcAft>
              <a:buClr>
                <a:schemeClr val="bg2"/>
              </a:buClr>
              <a:buFont typeface="Arial" pitchFamily="34" charset="0"/>
              <a:buChar char="•"/>
              <a:defRPr sz="2200">
                <a:solidFill>
                  <a:schemeClr val="tx2"/>
                </a:solidFill>
                <a:latin typeface="+mn-lt"/>
                <a:ea typeface="ＭＳ Ｐゴシック" pitchFamily="23" charset="-128"/>
                <a:cs typeface="+mn-cs"/>
              </a:defRPr>
            </a:lvl2pPr>
            <a:lvl3pPr marL="1076325" indent="361950" algn="l" rtl="0" eaLnBrk="0" fontAlgn="base" hangingPunct="0">
              <a:lnSpc>
                <a:spcPct val="125000"/>
              </a:lnSpc>
              <a:spcBef>
                <a:spcPct val="0"/>
              </a:spcBef>
              <a:spcAft>
                <a:spcPct val="0"/>
              </a:spcAft>
              <a:buFont typeface="Arial" pitchFamily="34" charset="0"/>
              <a:buNone/>
              <a:defRPr sz="2000">
                <a:solidFill>
                  <a:schemeClr val="tx2"/>
                </a:solidFill>
                <a:latin typeface="+mn-lt"/>
                <a:ea typeface="ＭＳ Ｐゴシック" pitchFamily="23" charset="-128"/>
                <a:cs typeface="+mn-cs"/>
              </a:defRPr>
            </a:lvl3pPr>
            <a:lvl4pPr marL="1438275" indent="371475" algn="l" rtl="0" eaLnBrk="0" fontAlgn="base" hangingPunct="0">
              <a:lnSpc>
                <a:spcPct val="125000"/>
              </a:lnSpc>
              <a:spcBef>
                <a:spcPct val="0"/>
              </a:spcBef>
              <a:spcAft>
                <a:spcPct val="0"/>
              </a:spcAft>
              <a:buFont typeface="Arial" pitchFamily="34" charset="0"/>
              <a:buNone/>
              <a:defRPr lang="fr-FR" sz="1800" dirty="0" smtClean="0">
                <a:solidFill>
                  <a:schemeClr val="tx2"/>
                </a:solidFill>
                <a:latin typeface="+mn-lt"/>
                <a:ea typeface="ＭＳ Ｐゴシック" pitchFamily="23" charset="-128"/>
                <a:cs typeface="+mn-cs"/>
              </a:defRPr>
            </a:lvl4pPr>
            <a:lvl5pPr marL="1790700" indent="361950" algn="l" rtl="0" eaLnBrk="0" fontAlgn="base" hangingPunct="0">
              <a:lnSpc>
                <a:spcPct val="125000"/>
              </a:lnSpc>
              <a:spcBef>
                <a:spcPct val="0"/>
              </a:spcBef>
              <a:spcAft>
                <a:spcPct val="0"/>
              </a:spcAft>
              <a:buFont typeface="Arial" pitchFamily="34" charset="0"/>
              <a:buNone/>
              <a:defRPr sz="1600">
                <a:solidFill>
                  <a:schemeClr val="tx2"/>
                </a:solidFill>
                <a:latin typeface="+mn-lt"/>
                <a:ea typeface="ＭＳ Ｐゴシック" pitchFamily="23" charset="-128"/>
                <a:cs typeface="+mn-cs"/>
              </a:defRPr>
            </a:lvl5pPr>
            <a:lvl6pPr marL="1014413" algn="l" rtl="0" fontAlgn="base">
              <a:lnSpc>
                <a:spcPct val="125000"/>
              </a:lnSpc>
              <a:spcBef>
                <a:spcPct val="0"/>
              </a:spcBef>
              <a:spcAft>
                <a:spcPct val="0"/>
              </a:spcAft>
              <a:defRPr sz="1200">
                <a:solidFill>
                  <a:schemeClr val="tx2"/>
                </a:solidFill>
                <a:latin typeface="+mn-lt"/>
                <a:ea typeface="Arial" charset="0"/>
                <a:cs typeface="+mn-cs"/>
              </a:defRPr>
            </a:lvl6pPr>
            <a:lvl7pPr marL="1471613" algn="l" rtl="0" fontAlgn="base">
              <a:lnSpc>
                <a:spcPct val="125000"/>
              </a:lnSpc>
              <a:spcBef>
                <a:spcPct val="0"/>
              </a:spcBef>
              <a:spcAft>
                <a:spcPct val="0"/>
              </a:spcAft>
              <a:defRPr sz="1200">
                <a:solidFill>
                  <a:schemeClr val="tx2"/>
                </a:solidFill>
                <a:latin typeface="+mn-lt"/>
                <a:ea typeface="Arial" charset="0"/>
                <a:cs typeface="+mn-cs"/>
              </a:defRPr>
            </a:lvl7pPr>
            <a:lvl8pPr marL="1928813" algn="l" rtl="0" fontAlgn="base">
              <a:lnSpc>
                <a:spcPct val="125000"/>
              </a:lnSpc>
              <a:spcBef>
                <a:spcPct val="0"/>
              </a:spcBef>
              <a:spcAft>
                <a:spcPct val="0"/>
              </a:spcAft>
              <a:defRPr sz="1200">
                <a:solidFill>
                  <a:schemeClr val="tx2"/>
                </a:solidFill>
                <a:latin typeface="+mn-lt"/>
                <a:ea typeface="Arial" charset="0"/>
                <a:cs typeface="+mn-cs"/>
              </a:defRPr>
            </a:lvl8pPr>
            <a:lvl9pPr marL="2386013" algn="l" rtl="0" fontAlgn="base">
              <a:lnSpc>
                <a:spcPct val="125000"/>
              </a:lnSpc>
              <a:spcBef>
                <a:spcPct val="0"/>
              </a:spcBef>
              <a:spcAft>
                <a:spcPct val="0"/>
              </a:spcAft>
              <a:defRPr sz="1200">
                <a:solidFill>
                  <a:schemeClr val="tx2"/>
                </a:solidFill>
                <a:latin typeface="+mn-lt"/>
                <a:ea typeface="Arial" charset="0"/>
                <a:cs typeface="+mn-cs"/>
              </a:defRPr>
            </a:lvl9pPr>
          </a:lstStyle>
          <a:p>
            <a:pPr marL="0" indent="0" algn="ctr">
              <a:lnSpc>
                <a:spcPct val="100000"/>
              </a:lnSpc>
            </a:pPr>
            <a:r>
              <a:rPr lang="en-US" sz="2000" b="1" kern="0" dirty="0" smtClean="0"/>
              <a:t>Design and compose your executable DSMLs</a:t>
            </a:r>
          </a:p>
        </p:txBody>
      </p:sp>
      <p:sp>
        <p:nvSpPr>
          <p:cNvPr id="17" name="Rectangle à coins arrondis 16"/>
          <p:cNvSpPr/>
          <p:nvPr/>
        </p:nvSpPr>
        <p:spPr bwMode="auto">
          <a:xfrm>
            <a:off x="2372409" y="4012935"/>
            <a:ext cx="4252973" cy="640201"/>
          </a:xfrm>
          <a:prstGeom prst="roundRect">
            <a:avLst/>
          </a:prstGeom>
          <a:noFill/>
          <a:ln>
            <a:noFill/>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64270" tIns="32135" rIns="64270" bIns="32135" numCol="1" rtlCol="0" anchor="t" anchorCtr="0" compatLnSpc="1">
            <a:prstTxWarp prst="textNoShape">
              <a:avLst/>
            </a:prstTxWarp>
          </a:bodyPr>
          <a:lstStyle/>
          <a:p>
            <a:pPr algn="ctr"/>
            <a:r>
              <a:rPr lang="fr-FR" sz="2600" u="sng" dirty="0">
                <a:solidFill>
                  <a:schemeClr val="bg2"/>
                </a:solidFill>
                <a:latin typeface="Arial Hebrew" charset="-79"/>
                <a:ea typeface="Arial Hebrew" charset="-79"/>
                <a:cs typeface="Arial Hebrew" charset="-79"/>
                <a:sym typeface="Helvetica Neue Light" charset="0"/>
              </a:rPr>
              <a:t>http://gemoc.org/studio</a:t>
            </a:r>
          </a:p>
          <a:p>
            <a:pPr algn="ctr"/>
            <a:endParaRPr lang="fr-FR" sz="2600" b="1" u="sng" dirty="0">
              <a:solidFill>
                <a:srgbClr val="FF0000"/>
              </a:solidFill>
              <a:latin typeface="Arial Hebrew" charset="-79"/>
              <a:ea typeface="Arial Hebrew" charset="-79"/>
              <a:cs typeface="Arial Hebrew" charset="-79"/>
              <a:sym typeface="Helvetica Neue Light" charset="0"/>
            </a:endParaRPr>
          </a:p>
        </p:txBody>
      </p:sp>
      <p:pic>
        <p:nvPicPr>
          <p:cNvPr id="18" name="Image 17" descr="IconeGemocStudio-text.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85022" y="620690"/>
            <a:ext cx="2430289" cy="3023331"/>
          </a:xfrm>
          <a:prstGeom prst="rect">
            <a:avLst/>
          </a:prstGeom>
        </p:spPr>
      </p:pic>
      <p:pic>
        <p:nvPicPr>
          <p:cNvPr id="19" name="Image 18" descr="IconeGemocLanguage.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2224" y="2904665"/>
            <a:ext cx="1837946" cy="1596949"/>
          </a:xfrm>
          <a:prstGeom prst="rect">
            <a:avLst/>
          </a:prstGeom>
        </p:spPr>
      </p:pic>
      <p:pic>
        <p:nvPicPr>
          <p:cNvPr id="20" name="Image 19" descr="IconeGemocModel.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70545" y="2752772"/>
            <a:ext cx="1424381" cy="1772072"/>
          </a:xfrm>
          <a:prstGeom prst="rect">
            <a:avLst/>
          </a:prstGeom>
        </p:spPr>
      </p:pic>
      <p:sp>
        <p:nvSpPr>
          <p:cNvPr id="21" name="ZoneTexte 20"/>
          <p:cNvSpPr txBox="1"/>
          <p:nvPr/>
        </p:nvSpPr>
        <p:spPr>
          <a:xfrm>
            <a:off x="622811" y="4474214"/>
            <a:ext cx="1800222" cy="757419"/>
          </a:xfrm>
          <a:prstGeom prst="rect">
            <a:avLst/>
          </a:prstGeom>
          <a:noFill/>
        </p:spPr>
        <p:txBody>
          <a:bodyPr wrap="none" lIns="64210" tIns="32102" rIns="64210" bIns="32102" rtlCol="0">
            <a:spAutoFit/>
          </a:bodyPr>
          <a:lstStyle/>
          <a:p>
            <a:pPr algn="ctr"/>
            <a:r>
              <a:rPr lang="fr-FR" sz="2200" b="1" i="1" dirty="0" err="1">
                <a:solidFill>
                  <a:srgbClr val="000000"/>
                </a:solidFill>
                <a:latin typeface="Arial Rounded MT Bold"/>
                <a:ea typeface="ヒラギノ角ゴ ProN W3" charset="0"/>
                <a:cs typeface="Arial Rounded MT Bold"/>
                <a:sym typeface="Helvetica Neue Light" charset="0"/>
              </a:rPr>
              <a:t>Language</a:t>
            </a:r>
            <a:r>
              <a:rPr lang="fr-FR" sz="2200" b="1" i="1" dirty="0">
                <a:solidFill>
                  <a:srgbClr val="000000"/>
                </a:solidFill>
                <a:latin typeface="Arial Rounded MT Bold"/>
                <a:ea typeface="ヒラギノ角ゴ ProN W3" charset="0"/>
                <a:cs typeface="Arial Rounded MT Bold"/>
                <a:sym typeface="Helvetica Neue Light" charset="0"/>
              </a:rPr>
              <a:t> </a:t>
            </a:r>
          </a:p>
          <a:p>
            <a:pPr algn="ctr"/>
            <a:r>
              <a:rPr lang="fr-FR" sz="2200" b="1" i="1" dirty="0" err="1">
                <a:solidFill>
                  <a:srgbClr val="000000"/>
                </a:solidFill>
                <a:latin typeface="Arial Rounded MT Bold"/>
                <a:ea typeface="ヒラギノ角ゴ ProN W3" charset="0"/>
                <a:cs typeface="Arial Rounded MT Bold"/>
                <a:sym typeface="Helvetica Neue Light" charset="0"/>
              </a:rPr>
              <a:t>Workbench</a:t>
            </a:r>
            <a:endParaRPr lang="fr-FR" sz="2200" b="1" i="1" dirty="0">
              <a:solidFill>
                <a:srgbClr val="000000"/>
              </a:solidFill>
              <a:latin typeface="Arial Rounded MT Bold"/>
              <a:ea typeface="ヒラギノ角ゴ ProN W3" charset="0"/>
              <a:cs typeface="Arial Rounded MT Bold"/>
              <a:sym typeface="Helvetica Neue Light" charset="0"/>
            </a:endParaRPr>
          </a:p>
        </p:txBody>
      </p:sp>
      <p:sp>
        <p:nvSpPr>
          <p:cNvPr id="22" name="ZoneTexte 21"/>
          <p:cNvSpPr txBox="1"/>
          <p:nvPr/>
        </p:nvSpPr>
        <p:spPr>
          <a:xfrm>
            <a:off x="6574744" y="4474214"/>
            <a:ext cx="1800222" cy="757419"/>
          </a:xfrm>
          <a:prstGeom prst="rect">
            <a:avLst/>
          </a:prstGeom>
          <a:noFill/>
        </p:spPr>
        <p:txBody>
          <a:bodyPr wrap="none" lIns="64210" tIns="32102" rIns="64210" bIns="32102" rtlCol="0">
            <a:spAutoFit/>
          </a:bodyPr>
          <a:lstStyle/>
          <a:p>
            <a:pPr algn="ctr"/>
            <a:r>
              <a:rPr lang="fr-FR" sz="2200" b="1" i="1" dirty="0" err="1">
                <a:solidFill>
                  <a:srgbClr val="000000"/>
                </a:solidFill>
                <a:latin typeface="Arial Rounded MT Bold"/>
                <a:ea typeface="ヒラギノ角ゴ ProN W3" charset="0"/>
                <a:cs typeface="Arial Rounded MT Bold"/>
                <a:sym typeface="Helvetica Neue Light" charset="0"/>
              </a:rPr>
              <a:t>Modeling</a:t>
            </a:r>
            <a:endParaRPr lang="fr-FR" sz="2200" b="1" i="1" dirty="0">
              <a:solidFill>
                <a:srgbClr val="000000"/>
              </a:solidFill>
              <a:latin typeface="Arial Rounded MT Bold"/>
              <a:ea typeface="ヒラギノ角ゴ ProN W3" charset="0"/>
              <a:cs typeface="Arial Rounded MT Bold"/>
              <a:sym typeface="Helvetica Neue Light" charset="0"/>
            </a:endParaRPr>
          </a:p>
          <a:p>
            <a:pPr algn="ctr"/>
            <a:r>
              <a:rPr lang="fr-FR" sz="2200" b="1" i="1" dirty="0" err="1">
                <a:solidFill>
                  <a:srgbClr val="000000"/>
                </a:solidFill>
                <a:latin typeface="Arial Rounded MT Bold"/>
                <a:ea typeface="ヒラギノ角ゴ ProN W3" charset="0"/>
                <a:cs typeface="Arial Rounded MT Bold"/>
                <a:sym typeface="Helvetica Neue Light" charset="0"/>
              </a:rPr>
              <a:t>Workbench</a:t>
            </a:r>
            <a:endParaRPr lang="fr-FR" sz="2200" b="1" i="1" dirty="0">
              <a:solidFill>
                <a:srgbClr val="000000"/>
              </a:solidFill>
              <a:latin typeface="Arial Rounded MT Bold"/>
              <a:ea typeface="ヒラギノ角ゴ ProN W3" charset="0"/>
              <a:cs typeface="Arial Rounded MT Bold"/>
              <a:sym typeface="Helvetica Neue Light" charset="0"/>
            </a:endParaRPr>
          </a:p>
        </p:txBody>
      </p:sp>
      <p:sp>
        <p:nvSpPr>
          <p:cNvPr id="23" name="Flèche vers le bas 22"/>
          <p:cNvSpPr/>
          <p:nvPr/>
        </p:nvSpPr>
        <p:spPr bwMode="auto">
          <a:xfrm rot="18721453">
            <a:off x="5675288" y="2850394"/>
            <a:ext cx="506600" cy="1063243"/>
          </a:xfrm>
          <a:prstGeom prst="downArrow">
            <a:avLst/>
          </a:prstGeom>
          <a:solidFill>
            <a:srgbClr val="668DB6"/>
          </a:solidFill>
          <a:ln w="25400" cap="flat" cmpd="sng" algn="ctr">
            <a:solidFill>
              <a:srgbClr val="668DB6"/>
            </a:solidFill>
            <a:prstDash val="solid"/>
            <a:round/>
            <a:headEnd type="none" w="med" len="med"/>
            <a:tailEnd type="none" w="med" len="med"/>
          </a:ln>
          <a:effectLst/>
          <a:extLst/>
        </p:spPr>
        <p:txBody>
          <a:bodyPr vert="horz" wrap="square" lIns="64210" tIns="32102" rIns="64210" bIns="32102" numCol="1" rtlCol="0" anchor="t" anchorCtr="0" compatLnSpc="1">
            <a:prstTxWarp prst="textNoShape">
              <a:avLst/>
            </a:prstTxWarp>
          </a:bodyPr>
          <a:lstStyle/>
          <a:p>
            <a:pPr algn="ctr" defTabSz="642090"/>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sp>
        <p:nvSpPr>
          <p:cNvPr id="24" name="Flèche vers le bas 23"/>
          <p:cNvSpPr/>
          <p:nvPr/>
        </p:nvSpPr>
        <p:spPr bwMode="auto">
          <a:xfrm rot="3068346">
            <a:off x="2831871" y="2900607"/>
            <a:ext cx="506600" cy="1063243"/>
          </a:xfrm>
          <a:prstGeom prst="downArrow">
            <a:avLst/>
          </a:prstGeom>
          <a:solidFill>
            <a:srgbClr val="668DB6"/>
          </a:solidFill>
          <a:ln w="25400" cap="flat" cmpd="sng" algn="ctr">
            <a:solidFill>
              <a:srgbClr val="668DB6"/>
            </a:solidFill>
            <a:prstDash val="solid"/>
            <a:round/>
            <a:headEnd type="none" w="med" len="med"/>
            <a:tailEnd type="none" w="med" len="med"/>
          </a:ln>
          <a:effectLst/>
          <a:extLst/>
        </p:spPr>
        <p:txBody>
          <a:bodyPr vert="horz" wrap="square" lIns="64210" tIns="32102" rIns="64210" bIns="32102" numCol="1" rtlCol="0" anchor="t" anchorCtr="0" compatLnSpc="1">
            <a:prstTxWarp prst="textNoShape">
              <a:avLst/>
            </a:prstTxWarp>
          </a:bodyPr>
          <a:lstStyle/>
          <a:p>
            <a:pPr algn="ctr" defTabSz="642090"/>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sp>
        <p:nvSpPr>
          <p:cNvPr id="25" name="Espace réservé du contenu 4"/>
          <p:cNvSpPr txBox="1">
            <a:spLocks/>
          </p:cNvSpPr>
          <p:nvPr/>
        </p:nvSpPr>
        <p:spPr>
          <a:xfrm>
            <a:off x="5815311" y="5231634"/>
            <a:ext cx="3365203" cy="894009"/>
          </a:xfrm>
          <a:prstGeom prst="rect">
            <a:avLst/>
          </a:prstGeom>
        </p:spPr>
        <p:txBody>
          <a:bodyPr lIns="91425" tIns="45713" rIns="91425" bIns="45713"/>
          <a:lstStyle>
            <a:lvl1pPr marL="342900" indent="-342900" algn="l" defTabSz="200025" rtl="0" eaLnBrk="0" fontAlgn="base" hangingPunct="0">
              <a:lnSpc>
                <a:spcPct val="170000"/>
              </a:lnSpc>
              <a:spcBef>
                <a:spcPct val="0"/>
              </a:spcBef>
              <a:spcAft>
                <a:spcPct val="0"/>
              </a:spcAft>
              <a:buClr>
                <a:srgbClr val="FF0000"/>
              </a:buClr>
              <a:buFontTx/>
              <a:buNone/>
              <a:defRPr lang="fr-FR" sz="2200" dirty="0" smtClean="0">
                <a:solidFill>
                  <a:schemeClr val="tx2"/>
                </a:solidFill>
                <a:latin typeface="+mn-lt"/>
                <a:ea typeface="+mn-ea"/>
                <a:cs typeface="+mn-cs"/>
              </a:defRPr>
            </a:lvl1pPr>
            <a:lvl2pPr marL="361950" indent="352425" algn="l" rtl="0" eaLnBrk="0" fontAlgn="base" hangingPunct="0">
              <a:lnSpc>
                <a:spcPct val="125000"/>
              </a:lnSpc>
              <a:spcBef>
                <a:spcPct val="0"/>
              </a:spcBef>
              <a:spcAft>
                <a:spcPct val="0"/>
              </a:spcAft>
              <a:buClr>
                <a:schemeClr val="bg2"/>
              </a:buClr>
              <a:buFont typeface="Arial" pitchFamily="34" charset="0"/>
              <a:buChar char="•"/>
              <a:defRPr sz="2200">
                <a:solidFill>
                  <a:schemeClr val="tx2"/>
                </a:solidFill>
                <a:latin typeface="+mn-lt"/>
                <a:ea typeface="ＭＳ Ｐゴシック" pitchFamily="23" charset="-128"/>
                <a:cs typeface="+mn-cs"/>
              </a:defRPr>
            </a:lvl2pPr>
            <a:lvl3pPr marL="1076325" indent="361950" algn="l" rtl="0" eaLnBrk="0" fontAlgn="base" hangingPunct="0">
              <a:lnSpc>
                <a:spcPct val="125000"/>
              </a:lnSpc>
              <a:spcBef>
                <a:spcPct val="0"/>
              </a:spcBef>
              <a:spcAft>
                <a:spcPct val="0"/>
              </a:spcAft>
              <a:buFont typeface="Arial" pitchFamily="34" charset="0"/>
              <a:buNone/>
              <a:defRPr sz="2000">
                <a:solidFill>
                  <a:schemeClr val="tx2"/>
                </a:solidFill>
                <a:latin typeface="+mn-lt"/>
                <a:ea typeface="ＭＳ Ｐゴシック" pitchFamily="23" charset="-128"/>
                <a:cs typeface="+mn-cs"/>
              </a:defRPr>
            </a:lvl3pPr>
            <a:lvl4pPr marL="1438275" indent="371475" algn="l" rtl="0" eaLnBrk="0" fontAlgn="base" hangingPunct="0">
              <a:lnSpc>
                <a:spcPct val="125000"/>
              </a:lnSpc>
              <a:spcBef>
                <a:spcPct val="0"/>
              </a:spcBef>
              <a:spcAft>
                <a:spcPct val="0"/>
              </a:spcAft>
              <a:buFont typeface="Arial" pitchFamily="34" charset="0"/>
              <a:buNone/>
              <a:defRPr lang="fr-FR" sz="1800" dirty="0" smtClean="0">
                <a:solidFill>
                  <a:schemeClr val="tx2"/>
                </a:solidFill>
                <a:latin typeface="+mn-lt"/>
                <a:ea typeface="ＭＳ Ｐゴシック" pitchFamily="23" charset="-128"/>
                <a:cs typeface="+mn-cs"/>
              </a:defRPr>
            </a:lvl4pPr>
            <a:lvl5pPr marL="1790700" indent="361950" algn="l" rtl="0" eaLnBrk="0" fontAlgn="base" hangingPunct="0">
              <a:lnSpc>
                <a:spcPct val="125000"/>
              </a:lnSpc>
              <a:spcBef>
                <a:spcPct val="0"/>
              </a:spcBef>
              <a:spcAft>
                <a:spcPct val="0"/>
              </a:spcAft>
              <a:buFont typeface="Arial" pitchFamily="34" charset="0"/>
              <a:buNone/>
              <a:defRPr sz="1600">
                <a:solidFill>
                  <a:schemeClr val="tx2"/>
                </a:solidFill>
                <a:latin typeface="+mn-lt"/>
                <a:ea typeface="ＭＳ Ｐゴシック" pitchFamily="23" charset="-128"/>
                <a:cs typeface="+mn-cs"/>
              </a:defRPr>
            </a:lvl5pPr>
            <a:lvl6pPr marL="1014413" algn="l" rtl="0" fontAlgn="base">
              <a:lnSpc>
                <a:spcPct val="125000"/>
              </a:lnSpc>
              <a:spcBef>
                <a:spcPct val="0"/>
              </a:spcBef>
              <a:spcAft>
                <a:spcPct val="0"/>
              </a:spcAft>
              <a:defRPr sz="1200">
                <a:solidFill>
                  <a:schemeClr val="tx2"/>
                </a:solidFill>
                <a:latin typeface="+mn-lt"/>
                <a:ea typeface="Arial" charset="0"/>
                <a:cs typeface="+mn-cs"/>
              </a:defRPr>
            </a:lvl6pPr>
            <a:lvl7pPr marL="1471613" algn="l" rtl="0" fontAlgn="base">
              <a:lnSpc>
                <a:spcPct val="125000"/>
              </a:lnSpc>
              <a:spcBef>
                <a:spcPct val="0"/>
              </a:spcBef>
              <a:spcAft>
                <a:spcPct val="0"/>
              </a:spcAft>
              <a:defRPr sz="1200">
                <a:solidFill>
                  <a:schemeClr val="tx2"/>
                </a:solidFill>
                <a:latin typeface="+mn-lt"/>
                <a:ea typeface="Arial" charset="0"/>
                <a:cs typeface="+mn-cs"/>
              </a:defRPr>
            </a:lvl7pPr>
            <a:lvl8pPr marL="1928813" algn="l" rtl="0" fontAlgn="base">
              <a:lnSpc>
                <a:spcPct val="125000"/>
              </a:lnSpc>
              <a:spcBef>
                <a:spcPct val="0"/>
              </a:spcBef>
              <a:spcAft>
                <a:spcPct val="0"/>
              </a:spcAft>
              <a:defRPr sz="1200">
                <a:solidFill>
                  <a:schemeClr val="tx2"/>
                </a:solidFill>
                <a:latin typeface="+mn-lt"/>
                <a:ea typeface="Arial" charset="0"/>
                <a:cs typeface="+mn-cs"/>
              </a:defRPr>
            </a:lvl8pPr>
            <a:lvl9pPr marL="2386013" algn="l" rtl="0" fontAlgn="base">
              <a:lnSpc>
                <a:spcPct val="125000"/>
              </a:lnSpc>
              <a:spcBef>
                <a:spcPct val="0"/>
              </a:spcBef>
              <a:spcAft>
                <a:spcPct val="0"/>
              </a:spcAft>
              <a:defRPr sz="1200">
                <a:solidFill>
                  <a:schemeClr val="tx2"/>
                </a:solidFill>
                <a:latin typeface="+mn-lt"/>
                <a:ea typeface="Arial" charset="0"/>
                <a:cs typeface="+mn-cs"/>
              </a:defRPr>
            </a:lvl9pPr>
          </a:lstStyle>
          <a:p>
            <a:pPr marL="0" indent="0" algn="ctr">
              <a:lnSpc>
                <a:spcPct val="100000"/>
              </a:lnSpc>
            </a:pPr>
            <a:r>
              <a:rPr lang="en-US" sz="2000" b="1" kern="0" dirty="0" smtClean="0"/>
              <a:t>Edit and debug</a:t>
            </a:r>
          </a:p>
          <a:p>
            <a:pPr marL="0" indent="0" algn="ctr">
              <a:lnSpc>
                <a:spcPct val="100000"/>
              </a:lnSpc>
            </a:pPr>
            <a:r>
              <a:rPr lang="en-US" sz="2000" b="1" kern="0" dirty="0" smtClean="0"/>
              <a:t>your heterogeneous models</a:t>
            </a:r>
          </a:p>
        </p:txBody>
      </p:sp>
      <p:pic>
        <p:nvPicPr>
          <p:cNvPr id="15" name="Image 14"/>
          <p:cNvPicPr>
            <a:picLocks noChangeAspect="1"/>
          </p:cNvPicPr>
          <p:nvPr/>
        </p:nvPicPr>
        <p:blipFill>
          <a:blip r:embed="rId7"/>
          <a:stretch>
            <a:fillRect/>
          </a:stretch>
        </p:blipFill>
        <p:spPr>
          <a:xfrm>
            <a:off x="1462352" y="6525006"/>
            <a:ext cx="7150100" cy="304800"/>
          </a:xfrm>
          <a:prstGeom prst="rect">
            <a:avLst/>
          </a:prstGeom>
        </p:spPr>
      </p:pic>
      <p:sp>
        <p:nvSpPr>
          <p:cNvPr id="26" name="Rectangle 25"/>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27" name="Image 2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51520" y="6361008"/>
            <a:ext cx="1097855" cy="452368"/>
          </a:xfrm>
          <a:prstGeom prst="rect">
            <a:avLst/>
          </a:prstGeom>
        </p:spPr>
      </p:pic>
    </p:spTree>
    <p:extLst>
      <p:ext uri="{BB962C8B-B14F-4D97-AF65-F5344CB8AC3E}">
        <p14:creationId xmlns:p14="http://schemas.microsoft.com/office/powerpoint/2010/main" val="20152391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smtClean="0"/>
              <a:t>The GEMOC </a:t>
            </a:r>
            <a:r>
              <a:rPr lang="fr-FR" u="sng" dirty="0" smtClean="0"/>
              <a:t>Eclipse Project</a:t>
            </a:r>
            <a:endParaRPr lang="en-US" u="sng" dirty="0"/>
          </a:p>
        </p:txBody>
      </p:sp>
      <p:sp>
        <p:nvSpPr>
          <p:cNvPr id="4" name="Slide Number Placeholder 3"/>
          <p:cNvSpPr>
            <a:spLocks noGrp="1"/>
          </p:cNvSpPr>
          <p:nvPr>
            <p:ph type="sldNum" sz="quarter" idx="16"/>
          </p:nvPr>
        </p:nvSpPr>
        <p:spPr/>
        <p:txBody>
          <a:bodyPr/>
          <a:lstStyle/>
          <a:p>
            <a:pPr>
              <a:defRPr/>
            </a:pPr>
            <a:r>
              <a:rPr lang="fr-FR" smtClean="0">
                <a:solidFill>
                  <a:srgbClr val="FFFFFF"/>
                </a:solidFill>
                <a:cs typeface="Arial"/>
              </a:rPr>
              <a:t>- </a:t>
            </a:r>
            <a:fld id="{CCD8A327-4A42-4F42-8894-A6F43B7F265B}" type="slidenum">
              <a:rPr lang="fr-FR" smtClean="0">
                <a:solidFill>
                  <a:srgbClr val="FFFFFF"/>
                </a:solidFill>
                <a:cs typeface="Arial"/>
              </a:rPr>
              <a:pPr>
                <a:defRPr/>
              </a:pPr>
              <a:t>18</a:t>
            </a:fld>
            <a:endParaRPr lang="fr-FR">
              <a:solidFill>
                <a:srgbClr val="FFFFFF"/>
              </a:solidFill>
              <a:cs typeface="Arial"/>
            </a:endParaRPr>
          </a:p>
        </p:txBody>
      </p:sp>
      <p:sp>
        <p:nvSpPr>
          <p:cNvPr id="26" name="Rectangle à coins arrondis 25"/>
          <p:cNvSpPr/>
          <p:nvPr/>
        </p:nvSpPr>
        <p:spPr bwMode="auto">
          <a:xfrm>
            <a:off x="3328531" y="2996952"/>
            <a:ext cx="2771801" cy="419067"/>
          </a:xfrm>
          <a:prstGeom prst="roundRect">
            <a:avLst/>
          </a:prstGeom>
          <a:noFill/>
          <a:ln>
            <a:noFill/>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64270" tIns="32135" rIns="64270" bIns="32135" numCol="1" rtlCol="0" anchor="t" anchorCtr="0" compatLnSpc="1">
            <a:prstTxWarp prst="textNoShape">
              <a:avLst/>
            </a:prstTxWarp>
          </a:bodyPr>
          <a:lstStyle/>
          <a:p>
            <a:pPr algn="ctr"/>
            <a:r>
              <a:rPr lang="fr-FR" u="sng" dirty="0">
                <a:solidFill>
                  <a:schemeClr val="bg2"/>
                </a:solidFill>
                <a:latin typeface="Arial Hebrew" charset="-79"/>
                <a:ea typeface="Arial Hebrew" charset="-79"/>
                <a:cs typeface="Arial Hebrew" charset="-79"/>
                <a:sym typeface="Helvetica Neue Light" charset="0"/>
              </a:rPr>
              <a:t>http</a:t>
            </a:r>
            <a:r>
              <a:rPr lang="fr-FR" u="sng" dirty="0" smtClean="0">
                <a:solidFill>
                  <a:schemeClr val="bg2"/>
                </a:solidFill>
                <a:latin typeface="Arial Hebrew" charset="-79"/>
                <a:ea typeface="Arial Hebrew" charset="-79"/>
                <a:cs typeface="Arial Hebrew" charset="-79"/>
                <a:sym typeface="Helvetica Neue Light" charset="0"/>
              </a:rPr>
              <a:t>://</a:t>
            </a:r>
            <a:r>
              <a:rPr lang="fr-FR" u="sng" dirty="0" err="1" smtClean="0">
                <a:solidFill>
                  <a:schemeClr val="bg2"/>
                </a:solidFill>
                <a:latin typeface="Arial Hebrew" charset="-79"/>
                <a:ea typeface="Arial Hebrew" charset="-79"/>
                <a:cs typeface="Arial Hebrew" charset="-79"/>
                <a:sym typeface="Helvetica Neue Light" charset="0"/>
              </a:rPr>
              <a:t>eclipse.org</a:t>
            </a:r>
            <a:r>
              <a:rPr lang="fr-FR" u="sng" dirty="0" smtClean="0">
                <a:solidFill>
                  <a:schemeClr val="bg2"/>
                </a:solidFill>
                <a:latin typeface="Arial Hebrew" charset="-79"/>
                <a:ea typeface="Arial Hebrew" charset="-79"/>
                <a:cs typeface="Arial Hebrew" charset="-79"/>
                <a:sym typeface="Helvetica Neue Light" charset="0"/>
              </a:rPr>
              <a:t>/</a:t>
            </a:r>
            <a:r>
              <a:rPr lang="fr-FR" u="sng" dirty="0" err="1" smtClean="0">
                <a:solidFill>
                  <a:schemeClr val="bg2"/>
                </a:solidFill>
                <a:latin typeface="Arial Hebrew" charset="-79"/>
                <a:ea typeface="Arial Hebrew" charset="-79"/>
                <a:cs typeface="Arial Hebrew" charset="-79"/>
                <a:sym typeface="Helvetica Neue Light" charset="0"/>
              </a:rPr>
              <a:t>gemoc</a:t>
            </a:r>
            <a:endParaRPr lang="fr-FR" u="sng" dirty="0">
              <a:solidFill>
                <a:schemeClr val="bg2"/>
              </a:solidFill>
              <a:latin typeface="Arial Hebrew" charset="-79"/>
              <a:ea typeface="Arial Hebrew" charset="-79"/>
              <a:cs typeface="Arial Hebrew" charset="-79"/>
              <a:sym typeface="Helvetica Neue Light" charset="0"/>
            </a:endParaRPr>
          </a:p>
          <a:p>
            <a:pPr algn="ctr"/>
            <a:endParaRPr lang="fr-FR" b="1" u="sng" dirty="0">
              <a:solidFill>
                <a:srgbClr val="FF0000"/>
              </a:solidFill>
              <a:latin typeface="Arial Hebrew" charset="-79"/>
              <a:ea typeface="Arial Hebrew" charset="-79"/>
              <a:cs typeface="Arial Hebrew" charset="-79"/>
              <a:sym typeface="Helvetica Neue Light" charset="0"/>
            </a:endParaRPr>
          </a:p>
        </p:txBody>
      </p:sp>
      <p:sp>
        <p:nvSpPr>
          <p:cNvPr id="27" name="Espace réservé du contenu 2"/>
          <p:cNvSpPr>
            <a:spLocks noGrp="1"/>
          </p:cNvSpPr>
          <p:nvPr>
            <p:ph idx="1"/>
          </p:nvPr>
        </p:nvSpPr>
        <p:spPr>
          <a:xfrm>
            <a:off x="467544" y="3573016"/>
            <a:ext cx="8352928" cy="2376264"/>
          </a:xfrm>
        </p:spPr>
        <p:txBody>
          <a:bodyPr>
            <a:normAutofit/>
          </a:bodyPr>
          <a:lstStyle/>
          <a:p>
            <a:pPr marL="19045" lvl="1" indent="0">
              <a:buNone/>
            </a:pPr>
            <a:r>
              <a:rPr lang="en-US" b="1" dirty="0" smtClean="0"/>
              <a:t>Sustain the </a:t>
            </a:r>
            <a:r>
              <a:rPr lang="en-US" b="1" dirty="0"/>
              <a:t>GEMOC studio as a research </a:t>
            </a:r>
            <a:r>
              <a:rPr lang="en-US" b="1" dirty="0" smtClean="0"/>
              <a:t>platform</a:t>
            </a:r>
            <a:endParaRPr lang="en-US" dirty="0" smtClean="0"/>
          </a:p>
          <a:p>
            <a:pPr marL="1076212" lvl="2" indent="-342900">
              <a:buFont typeface="Arial" charset="0"/>
              <a:buChar char="•"/>
            </a:pPr>
            <a:r>
              <a:rPr lang="en-US" dirty="0" smtClean="0"/>
              <a:t>To </a:t>
            </a:r>
            <a:r>
              <a:rPr lang="en-US" dirty="0"/>
              <a:t>support experimentations of new solutions by </a:t>
            </a:r>
            <a:r>
              <a:rPr lang="en-US" dirty="0" smtClean="0"/>
              <a:t>academics</a:t>
            </a:r>
          </a:p>
          <a:p>
            <a:pPr marL="1076212" lvl="2" indent="-342900">
              <a:buFont typeface="Arial" charset="0"/>
              <a:buChar char="•"/>
            </a:pPr>
            <a:r>
              <a:rPr lang="en-US" dirty="0" smtClean="0"/>
              <a:t>To </a:t>
            </a:r>
            <a:r>
              <a:rPr lang="en-US" dirty="0"/>
              <a:t>support pilot projects by </a:t>
            </a:r>
            <a:r>
              <a:rPr lang="en-US" dirty="0" smtClean="0"/>
              <a:t>industry</a:t>
            </a:r>
          </a:p>
          <a:p>
            <a:pPr marL="1076212" lvl="2" indent="-342900">
              <a:buFont typeface="Arial" charset="0"/>
              <a:buChar char="•"/>
            </a:pPr>
            <a:r>
              <a:rPr lang="en-US" dirty="0" smtClean="0"/>
              <a:t>To foster relationships between academia and industry</a:t>
            </a:r>
          </a:p>
          <a:p>
            <a:pPr marL="1076212" lvl="2" indent="-342900">
              <a:buFont typeface="Arial" charset="0"/>
              <a:buChar char="•"/>
            </a:pPr>
            <a:r>
              <a:rPr lang="en-US" dirty="0" smtClean="0"/>
              <a:t>To help industrial transfer and innovation</a:t>
            </a:r>
          </a:p>
          <a:p>
            <a:pPr marL="342900" indent="-342900">
              <a:buFont typeface="Arial" charset="0"/>
              <a:buChar char="•"/>
            </a:pPr>
            <a:endParaRPr lang="en-US" dirty="0" smtClean="0"/>
          </a:p>
          <a:p>
            <a:pPr marL="342900" indent="-342900">
              <a:buFont typeface="Arial" charset="0"/>
              <a:buChar char="•"/>
            </a:pPr>
            <a:endParaRPr lang="en-US" dirty="0"/>
          </a:p>
        </p:txBody>
      </p:sp>
      <p:pic>
        <p:nvPicPr>
          <p:cNvPr id="30" name="Image 2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95121" y="836712"/>
            <a:ext cx="4165111" cy="2258376"/>
          </a:xfrm>
          <a:prstGeom prst="rect">
            <a:avLst/>
          </a:prstGeom>
        </p:spPr>
      </p:pic>
      <p:pic>
        <p:nvPicPr>
          <p:cNvPr id="7" name="Image 6"/>
          <p:cNvPicPr>
            <a:picLocks noChangeAspect="1"/>
          </p:cNvPicPr>
          <p:nvPr/>
        </p:nvPicPr>
        <p:blipFill>
          <a:blip r:embed="rId4"/>
          <a:stretch>
            <a:fillRect/>
          </a:stretch>
        </p:blipFill>
        <p:spPr>
          <a:xfrm>
            <a:off x="1462352" y="6525006"/>
            <a:ext cx="7150100" cy="304800"/>
          </a:xfrm>
          <a:prstGeom prst="rect">
            <a:avLst/>
          </a:prstGeom>
        </p:spPr>
      </p:pic>
      <p:sp>
        <p:nvSpPr>
          <p:cNvPr id="8" name="Rectangle 7"/>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9" name="Imag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1520" y="6361008"/>
            <a:ext cx="1097855" cy="452368"/>
          </a:xfrm>
          <a:prstGeom prst="rect">
            <a:avLst/>
          </a:prstGeom>
        </p:spPr>
      </p:pic>
    </p:spTree>
    <p:extLst>
      <p:ext uri="{BB962C8B-B14F-4D97-AF65-F5344CB8AC3E}">
        <p14:creationId xmlns:p14="http://schemas.microsoft.com/office/powerpoint/2010/main" val="194826013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6"/>
          </p:nvPr>
        </p:nvSpPr>
        <p:spPr/>
        <p:txBody>
          <a:bodyPr/>
          <a:lstStyle/>
          <a:p>
            <a:pPr>
              <a:defRPr/>
            </a:pPr>
            <a:r>
              <a:rPr lang="fr-FR" smtClean="0">
                <a:solidFill>
                  <a:srgbClr val="FFFFFF"/>
                </a:solidFill>
                <a:cs typeface="Arial"/>
              </a:rPr>
              <a:t>- </a:t>
            </a:r>
            <a:fld id="{CCD8A327-4A42-4F42-8894-A6F43B7F265B}" type="slidenum">
              <a:rPr lang="fr-FR" smtClean="0">
                <a:solidFill>
                  <a:srgbClr val="FFFFFF"/>
                </a:solidFill>
                <a:cs typeface="Arial"/>
              </a:rPr>
              <a:pPr>
                <a:defRPr/>
              </a:pPr>
              <a:t>19</a:t>
            </a:fld>
            <a:endParaRPr lang="fr-FR">
              <a:solidFill>
                <a:srgbClr val="FFFFFF"/>
              </a:solidFill>
              <a:cs typeface="Arial"/>
            </a:endParaRPr>
          </a:p>
        </p:txBody>
      </p:sp>
      <p:sp>
        <p:nvSpPr>
          <p:cNvPr id="8" name="Rectangle 7"/>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11" name="Imag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6225" y="6346891"/>
            <a:ext cx="1054594" cy="479359"/>
          </a:xfrm>
          <a:prstGeom prst="rect">
            <a:avLst/>
          </a:prstGeom>
        </p:spPr>
      </p:pic>
      <p:sp>
        <p:nvSpPr>
          <p:cNvPr id="9" name="Title 1"/>
          <p:cNvSpPr>
            <a:spLocks noGrp="1"/>
          </p:cNvSpPr>
          <p:nvPr>
            <p:ph type="title"/>
          </p:nvPr>
        </p:nvSpPr>
        <p:spPr>
          <a:xfrm>
            <a:off x="323528" y="116632"/>
            <a:ext cx="8568952" cy="648072"/>
          </a:xfrm>
        </p:spPr>
        <p:txBody>
          <a:bodyPr/>
          <a:lstStyle/>
          <a:p>
            <a:r>
              <a:rPr lang="fr-FR" dirty="0"/>
              <a:t>The </a:t>
            </a:r>
            <a:r>
              <a:rPr lang="fr-FR" dirty="0" smtClean="0"/>
              <a:t>GEMOC </a:t>
            </a:r>
            <a:r>
              <a:rPr lang="fr-FR" u="sng" dirty="0" smtClean="0"/>
              <a:t>Studio</a:t>
            </a:r>
            <a:r>
              <a:rPr lang="fr-FR" dirty="0" smtClean="0"/>
              <a:t>: Major Components</a:t>
            </a:r>
            <a:endParaRPr lang="en-US" dirty="0"/>
          </a:p>
        </p:txBody>
      </p:sp>
      <p:pic>
        <p:nvPicPr>
          <p:cNvPr id="2" name="Imag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3568" y="1046280"/>
            <a:ext cx="8460432" cy="2388741"/>
          </a:xfrm>
          <a:prstGeom prst="rect">
            <a:avLst/>
          </a:prstGeom>
        </p:spPr>
      </p:pic>
      <p:pic>
        <p:nvPicPr>
          <p:cNvPr id="10" name="Image 9" descr="IconeGemocLanguag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496" y="1827821"/>
            <a:ext cx="648072" cy="563095"/>
          </a:xfrm>
          <a:prstGeom prst="rect">
            <a:avLst/>
          </a:prstGeom>
        </p:spPr>
      </p:pic>
      <p:pic>
        <p:nvPicPr>
          <p:cNvPr id="12" name="Imag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3568" y="3926600"/>
            <a:ext cx="8460432" cy="2166696"/>
          </a:xfrm>
          <a:prstGeom prst="rect">
            <a:avLst/>
          </a:prstGeom>
        </p:spPr>
      </p:pic>
      <p:pic>
        <p:nvPicPr>
          <p:cNvPr id="14" name="Image 13" descr="IconeGemocModel.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251" y="4581128"/>
            <a:ext cx="639096" cy="795099"/>
          </a:xfrm>
          <a:prstGeom prst="rect">
            <a:avLst/>
          </a:prstGeom>
        </p:spPr>
      </p:pic>
      <p:sp>
        <p:nvSpPr>
          <p:cNvPr id="15" name="Flèche vers le bas 14"/>
          <p:cNvSpPr/>
          <p:nvPr/>
        </p:nvSpPr>
        <p:spPr bwMode="auto">
          <a:xfrm>
            <a:off x="4475572" y="3250576"/>
            <a:ext cx="264864" cy="478616"/>
          </a:xfrm>
          <a:prstGeom prst="downArrow">
            <a:avLst/>
          </a:prstGeom>
          <a:solidFill>
            <a:srgbClr val="668DB6"/>
          </a:solidFill>
          <a:ln w="25400" cap="flat" cmpd="sng" algn="ctr">
            <a:solidFill>
              <a:srgbClr val="668DB6"/>
            </a:solidFill>
            <a:prstDash val="solid"/>
            <a:round/>
            <a:headEnd type="none" w="med" len="med"/>
            <a:tailEnd type="none" w="med" len="med"/>
          </a:ln>
          <a:effectLst/>
          <a:extLst/>
        </p:spPr>
        <p:txBody>
          <a:bodyPr vert="horz" wrap="square" lIns="64210" tIns="32102" rIns="64210" bIns="32102" numCol="1" rtlCol="0" anchor="t" anchorCtr="0" compatLnSpc="1">
            <a:prstTxWarp prst="textNoShape">
              <a:avLst/>
            </a:prstTxWarp>
          </a:bodyPr>
          <a:lstStyle/>
          <a:p>
            <a:pPr algn="ctr" defTabSz="642090"/>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pic>
        <p:nvPicPr>
          <p:cNvPr id="13" name="Image 12"/>
          <p:cNvPicPr>
            <a:picLocks noChangeAspect="1"/>
          </p:cNvPicPr>
          <p:nvPr/>
        </p:nvPicPr>
        <p:blipFill>
          <a:blip r:embed="rId7"/>
          <a:stretch>
            <a:fillRect/>
          </a:stretch>
        </p:blipFill>
        <p:spPr>
          <a:xfrm>
            <a:off x="1462352" y="6525006"/>
            <a:ext cx="7150100" cy="304800"/>
          </a:xfrm>
          <a:prstGeom prst="rect">
            <a:avLst/>
          </a:prstGeom>
        </p:spPr>
      </p:pic>
      <p:sp>
        <p:nvSpPr>
          <p:cNvPr id="18" name="Rectangle 17"/>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19" name="Image 1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51520" y="6361008"/>
            <a:ext cx="1097855" cy="452368"/>
          </a:xfrm>
          <a:prstGeom prst="rect">
            <a:avLst/>
          </a:prstGeom>
        </p:spPr>
      </p:pic>
    </p:spTree>
    <p:extLst>
      <p:ext uri="{BB962C8B-B14F-4D97-AF65-F5344CB8AC3E}">
        <p14:creationId xmlns:p14="http://schemas.microsoft.com/office/powerpoint/2010/main" val="81467476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Tutorial website</a:t>
            </a:r>
            <a:endParaRPr lang="en-US" dirty="0"/>
          </a:p>
        </p:txBody>
      </p:sp>
      <p:sp>
        <p:nvSpPr>
          <p:cNvPr id="3" name="Fußzeilenplatzhalter 2"/>
          <p:cNvSpPr>
            <a:spLocks noGrp="1"/>
          </p:cNvSpPr>
          <p:nvPr>
            <p:ph type="ftr" sz="quarter" idx="15"/>
          </p:nvPr>
        </p:nvSpPr>
        <p:spPr>
          <a:xfrm>
            <a:off x="1475656" y="6488113"/>
            <a:ext cx="7056783" cy="273050"/>
          </a:xfrm>
        </p:spPr>
        <p:txBody>
          <a:bodyPr/>
          <a:lstStyle/>
          <a:p>
            <a:r>
              <a:rPr lang="en-US" dirty="0" smtClean="0"/>
              <a:t>GEMOC Studio Tutorial @ MODELS 2017 </a:t>
            </a:r>
            <a:r>
              <a:rPr lang="mr-IN" dirty="0" smtClean="0"/>
              <a:t>–</a:t>
            </a:r>
            <a:r>
              <a:rPr lang="fr-FR" dirty="0" smtClean="0"/>
              <a:t> Benoit </a:t>
            </a:r>
            <a:r>
              <a:rPr lang="fr-FR" dirty="0" err="1" smtClean="0"/>
              <a:t>Combemale</a:t>
            </a:r>
            <a:r>
              <a:rPr lang="fr-FR" dirty="0" smtClean="0"/>
              <a:t> and Julien </a:t>
            </a:r>
            <a:r>
              <a:rPr lang="fr-FR" dirty="0" err="1" smtClean="0"/>
              <a:t>Deantoni</a:t>
            </a:r>
            <a:r>
              <a:rPr lang="fr-FR" dirty="0"/>
              <a:t> </a:t>
            </a:r>
            <a:r>
              <a:rPr lang="mr-IN" dirty="0"/>
              <a:t>– </a:t>
            </a:r>
            <a:r>
              <a:rPr lang="en-US" dirty="0" smtClean="0"/>
              <a:t>Sep</a:t>
            </a:r>
            <a:r>
              <a:rPr lang="en-US" dirty="0"/>
              <a:t>., 2017</a:t>
            </a:r>
          </a:p>
        </p:txBody>
      </p:sp>
      <p:sp>
        <p:nvSpPr>
          <p:cNvPr id="4" name="Foliennummernplatzhalter 3"/>
          <p:cNvSpPr>
            <a:spLocks noGrp="1"/>
          </p:cNvSpPr>
          <p:nvPr>
            <p:ph type="sldNum" sz="quarter" idx="16"/>
          </p:nvPr>
        </p:nvSpPr>
        <p:spPr/>
        <p:txBody>
          <a:bodyPr/>
          <a:lstStyle/>
          <a:p>
            <a:pPr>
              <a:defRPr/>
            </a:pPr>
            <a:r>
              <a:rPr lang="fr-FR" smtClean="0"/>
              <a:t>- </a:t>
            </a:r>
            <a:fld id="{CCD8A327-4A42-4F42-8894-A6F43B7F265B}" type="slidenum">
              <a:rPr lang="fr-FR" smtClean="0"/>
              <a:pPr>
                <a:defRPr/>
              </a:pPr>
              <a:t>2</a:t>
            </a:fld>
            <a:endParaRPr lang="fr-FR"/>
          </a:p>
        </p:txBody>
      </p:sp>
      <p:sp>
        <p:nvSpPr>
          <p:cNvPr id="5" name="Inhaltsplatzhalter 4"/>
          <p:cNvSpPr>
            <a:spLocks noGrp="1"/>
          </p:cNvSpPr>
          <p:nvPr>
            <p:ph idx="1"/>
          </p:nvPr>
        </p:nvSpPr>
        <p:spPr>
          <a:xfrm>
            <a:off x="467544" y="1196752"/>
            <a:ext cx="8676456" cy="4896544"/>
          </a:xfrm>
        </p:spPr>
        <p:txBody>
          <a:bodyPr/>
          <a:lstStyle/>
          <a:p>
            <a:pPr algn="ctr"/>
            <a:endParaRPr lang="en-US" u="sng" dirty="0" smtClean="0">
              <a:solidFill>
                <a:schemeClr val="bg2"/>
              </a:solidFill>
            </a:endParaRPr>
          </a:p>
          <a:p>
            <a:pPr algn="ctr"/>
            <a:endParaRPr lang="en-US" u="sng" dirty="0">
              <a:solidFill>
                <a:schemeClr val="bg2"/>
              </a:solidFill>
            </a:endParaRPr>
          </a:p>
          <a:p>
            <a:pPr algn="ctr"/>
            <a:endParaRPr lang="en-US" u="sng" dirty="0" smtClean="0">
              <a:solidFill>
                <a:schemeClr val="bg2"/>
              </a:solidFill>
            </a:endParaRPr>
          </a:p>
          <a:p>
            <a:pPr algn="ctr"/>
            <a:r>
              <a:rPr lang="en-US" u="sng" dirty="0" smtClean="0">
                <a:solidFill>
                  <a:schemeClr val="bg2"/>
                </a:solidFill>
                <a:hlinkClick r:id="rId2"/>
              </a:rPr>
              <a:t>https</a:t>
            </a:r>
            <a:r>
              <a:rPr lang="en-US" u="sng" dirty="0">
                <a:solidFill>
                  <a:schemeClr val="bg2"/>
                </a:solidFill>
                <a:hlinkClick r:id="rId2"/>
              </a:rPr>
              <a:t>://</a:t>
            </a:r>
            <a:r>
              <a:rPr lang="en-US" u="sng" dirty="0" smtClean="0">
                <a:solidFill>
                  <a:schemeClr val="bg2"/>
                </a:solidFill>
                <a:hlinkClick r:id="rId2"/>
              </a:rPr>
              <a:t>github.com/gemoc/MODELS2017Tutorial</a:t>
            </a:r>
            <a:endParaRPr lang="en-US" u="sng" dirty="0" smtClean="0">
              <a:solidFill>
                <a:schemeClr val="bg2"/>
              </a:solidFill>
            </a:endParaRPr>
          </a:p>
          <a:p>
            <a:pPr algn="ctr"/>
            <a:endParaRPr lang="en-US" u="sng" dirty="0">
              <a:solidFill>
                <a:schemeClr val="bg2"/>
              </a:solidFill>
            </a:endParaRPr>
          </a:p>
          <a:p>
            <a:r>
              <a:rPr lang="en-US" sz="1800" dirty="0" smtClean="0">
                <a:solidFill>
                  <a:schemeClr val="tx1"/>
                </a:solidFill>
              </a:rPr>
              <a:t>See: </a:t>
            </a:r>
            <a:endParaRPr lang="en-US" sz="1800" dirty="0">
              <a:solidFill>
                <a:schemeClr val="tx1"/>
              </a:solidFill>
            </a:endParaRPr>
          </a:p>
          <a:p>
            <a:pPr>
              <a:buFont typeface="Arial" charset="0"/>
              <a:buChar char="•"/>
            </a:pPr>
            <a:r>
              <a:rPr lang="en-US" sz="1600" dirty="0" smtClean="0">
                <a:solidFill>
                  <a:schemeClr val="tx1"/>
                </a:solidFill>
              </a:rPr>
              <a:t>README</a:t>
            </a:r>
          </a:p>
          <a:p>
            <a:pPr>
              <a:buFont typeface="Arial" charset="0"/>
              <a:buChar char="•"/>
            </a:pPr>
            <a:r>
              <a:rPr lang="en-US" sz="1600" dirty="0" smtClean="0">
                <a:solidFill>
                  <a:schemeClr val="tx1"/>
                </a:solidFill>
              </a:rPr>
              <a:t>/slides/tutorial-</a:t>
            </a:r>
            <a:r>
              <a:rPr lang="en-US" sz="1600" dirty="0" err="1" smtClean="0">
                <a:solidFill>
                  <a:schemeClr val="tx1"/>
                </a:solidFill>
              </a:rPr>
              <a:t>slides.pptx</a:t>
            </a:r>
            <a:endParaRPr lang="en-US" sz="1600" dirty="0" smtClean="0">
              <a:solidFill>
                <a:schemeClr val="tx1"/>
              </a:solidFill>
            </a:endParaRPr>
          </a:p>
          <a:p>
            <a:pPr>
              <a:buFont typeface="Arial" charset="0"/>
              <a:buChar char="•"/>
            </a:pPr>
            <a:r>
              <a:rPr lang="en-US" sz="1600" smtClean="0">
                <a:solidFill>
                  <a:schemeClr val="tx1"/>
                </a:solidFill>
              </a:rPr>
              <a:t>/code/* </a:t>
            </a:r>
            <a:r>
              <a:rPr lang="en-US" sz="1600" smtClean="0">
                <a:solidFill>
                  <a:schemeClr val="tx1"/>
                </a:solidFill>
                <a:sym typeface="Wingdings"/>
              </a:rPr>
              <a:t></a:t>
            </a:r>
            <a:endParaRPr lang="en-US" sz="1600" dirty="0">
              <a:solidFill>
                <a:schemeClr val="tx1"/>
              </a:solidFill>
            </a:endParaRPr>
          </a:p>
        </p:txBody>
      </p:sp>
      <p:sp>
        <p:nvSpPr>
          <p:cNvPr id="6" name="Rectangle 5"/>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7" name="Imag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520" y="6361008"/>
            <a:ext cx="1097855" cy="452368"/>
          </a:xfrm>
          <a:prstGeom prst="rect">
            <a:avLst/>
          </a:prstGeom>
        </p:spPr>
      </p:pic>
    </p:spTree>
    <p:extLst>
      <p:ext uri="{BB962C8B-B14F-4D97-AF65-F5344CB8AC3E}">
        <p14:creationId xmlns:p14="http://schemas.microsoft.com/office/powerpoint/2010/main" val="74167991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a:xfrm>
            <a:off x="457200" y="73645"/>
            <a:ext cx="8229600" cy="562521"/>
          </a:xfrm>
        </p:spPr>
        <p:txBody>
          <a:bodyPr>
            <a:noAutofit/>
          </a:bodyPr>
          <a:lstStyle/>
          <a:p>
            <a:pPr algn="ctr"/>
            <a:r>
              <a:rPr lang="fr-FR" sz="6000" dirty="0" smtClean="0">
                <a:latin typeface="Yanone Kaffeesatz Bold"/>
                <a:cs typeface="Yanone Kaffeesatz Bold"/>
              </a:rPr>
              <a:t>The GEMOC Studio</a:t>
            </a:r>
            <a:endParaRPr lang="fr-FR" sz="6000" dirty="0">
              <a:latin typeface="Yanone Kaffeesatz Bold"/>
              <a:cs typeface="Yanone Kaffeesatz Bold"/>
            </a:endParaRPr>
          </a:p>
        </p:txBody>
      </p:sp>
      <p:pic>
        <p:nvPicPr>
          <p:cNvPr id="164" name="Image 163" descr="executableDSL.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9673" y="732786"/>
            <a:ext cx="6091486" cy="4297730"/>
          </a:xfrm>
          <a:prstGeom prst="rect">
            <a:avLst/>
          </a:prstGeom>
          <a:ln>
            <a:noFill/>
          </a:ln>
          <a:effectLst>
            <a:outerShdw blurRad="292100" dist="139700" dir="2700000" algn="tl" rotWithShape="0">
              <a:srgbClr val="333333">
                <a:alpha val="65000"/>
              </a:srgbClr>
            </a:outerShdw>
          </a:effectLst>
        </p:spPr>
      </p:pic>
      <p:sp>
        <p:nvSpPr>
          <p:cNvPr id="166" name="Slide Number Placeholder 3"/>
          <p:cNvSpPr>
            <a:spLocks noGrp="1"/>
          </p:cNvSpPr>
          <p:nvPr>
            <p:ph type="sldNum" sz="quarter" idx="4294967295"/>
          </p:nvPr>
        </p:nvSpPr>
        <p:spPr>
          <a:xfrm>
            <a:off x="8618538" y="6488113"/>
            <a:ext cx="525462" cy="273050"/>
          </a:xfrm>
          <a:prstGeom prst="rect">
            <a:avLst/>
          </a:prstGeom>
        </p:spPr>
        <p:txBody>
          <a:bodyPr/>
          <a:lstStyle/>
          <a:p>
            <a:pPr>
              <a:defRPr/>
            </a:pPr>
            <a:r>
              <a:rPr lang="fr-FR" b="1" dirty="0">
                <a:solidFill>
                  <a:srgbClr val="FFFFFF"/>
                </a:solidFill>
                <a:ea typeface="ＭＳ Ｐゴシック" charset="0"/>
                <a:cs typeface="Arial"/>
              </a:rPr>
              <a:t>- </a:t>
            </a:r>
            <a:fld id="{CCD8A327-4A42-4F42-8894-A6F43B7F265B}" type="slidenum">
              <a:rPr lang="fr-FR" b="1">
                <a:solidFill>
                  <a:srgbClr val="FFFFFF"/>
                </a:solidFill>
                <a:ea typeface="ＭＳ Ｐゴシック" charset="0"/>
                <a:cs typeface="Arial"/>
              </a:rPr>
              <a:pPr>
                <a:defRPr/>
              </a:pPr>
              <a:t>20</a:t>
            </a:fld>
            <a:endParaRPr lang="fr-FR" b="1" dirty="0">
              <a:solidFill>
                <a:srgbClr val="FFFFFF"/>
              </a:solidFill>
              <a:ea typeface="ＭＳ Ｐゴシック" charset="0"/>
              <a:cs typeface="Arial"/>
            </a:endParaRPr>
          </a:p>
        </p:txBody>
      </p:sp>
      <p:pic>
        <p:nvPicPr>
          <p:cNvPr id="7" name="Image 6" descr="Capture d’écran 2012-10-12 à 23.28.5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11159" y="138010"/>
            <a:ext cx="1316027" cy="472030"/>
          </a:xfrm>
          <a:prstGeom prst="rect">
            <a:avLst/>
          </a:prstGeom>
        </p:spPr>
      </p:pic>
      <p:sp>
        <p:nvSpPr>
          <p:cNvPr id="8" name="ZoneTexte 7"/>
          <p:cNvSpPr txBox="1"/>
          <p:nvPr/>
        </p:nvSpPr>
        <p:spPr>
          <a:xfrm>
            <a:off x="3059832" y="5923988"/>
            <a:ext cx="2826415" cy="369332"/>
          </a:xfrm>
          <a:prstGeom prst="rect">
            <a:avLst/>
          </a:prstGeom>
          <a:noFill/>
        </p:spPr>
        <p:txBody>
          <a:bodyPr wrap="none" rtlCol="0">
            <a:spAutoFit/>
          </a:bodyPr>
          <a:lstStyle/>
          <a:p>
            <a:r>
              <a:rPr lang="fr-FR" b="1" dirty="0">
                <a:solidFill>
                  <a:srgbClr val="000000"/>
                </a:solidFill>
              </a:rPr>
              <a:t>http://</a:t>
            </a:r>
            <a:r>
              <a:rPr lang="fr-FR" b="1" dirty="0" err="1">
                <a:solidFill>
                  <a:srgbClr val="000000"/>
                </a:solidFill>
              </a:rPr>
              <a:t>gemoc.org</a:t>
            </a:r>
            <a:r>
              <a:rPr lang="fr-FR" b="1" dirty="0">
                <a:solidFill>
                  <a:srgbClr val="000000"/>
                </a:solidFill>
              </a:rPr>
              <a:t>/studio/</a:t>
            </a:r>
            <a:endParaRPr lang="fr-FR" b="1" dirty="0">
              <a:solidFill>
                <a:srgbClr val="000000"/>
              </a:solidFill>
              <a:cs typeface="Arial"/>
            </a:endParaRPr>
          </a:p>
        </p:txBody>
      </p:sp>
      <p:sp>
        <p:nvSpPr>
          <p:cNvPr id="9" name="ZoneTexte 8"/>
          <p:cNvSpPr txBox="1"/>
          <p:nvPr/>
        </p:nvSpPr>
        <p:spPr>
          <a:xfrm>
            <a:off x="467544" y="5157192"/>
            <a:ext cx="8352928" cy="738650"/>
          </a:xfrm>
          <a:prstGeom prst="rect">
            <a:avLst/>
          </a:prstGeom>
          <a:solidFill>
            <a:schemeClr val="bg1">
              <a:alpha val="66000"/>
            </a:schemeClr>
          </a:solidFill>
          <a:effectLst>
            <a:outerShdw blurRad="50800" dist="38100" dir="2700000" algn="tl" rotWithShape="0">
              <a:prstClr val="black">
                <a:alpha val="40000"/>
              </a:prstClr>
            </a:outerShdw>
          </a:effectLst>
        </p:spPr>
        <p:txBody>
          <a:bodyPr wrap="square" lIns="91425" tIns="45713" rIns="91425" bIns="45713" rtlCol="0">
            <a:spAutoFit/>
          </a:bodyPr>
          <a:lstStyle/>
          <a:p>
            <a:r>
              <a:rPr lang="fr-FR" sz="1400" dirty="0">
                <a:solidFill>
                  <a:srgbClr val="000000"/>
                </a:solidFill>
              </a:rPr>
              <a:t>Benoit Combemale, Julien </a:t>
            </a:r>
            <a:r>
              <a:rPr lang="fr-FR" sz="1400" dirty="0" err="1">
                <a:solidFill>
                  <a:srgbClr val="000000"/>
                </a:solidFill>
              </a:rPr>
              <a:t>Deantoni</a:t>
            </a:r>
            <a:r>
              <a:rPr lang="fr-FR" sz="1400" dirty="0">
                <a:solidFill>
                  <a:srgbClr val="000000"/>
                </a:solidFill>
              </a:rPr>
              <a:t>, Olivier </a:t>
            </a:r>
            <a:r>
              <a:rPr lang="fr-FR" sz="1400" dirty="0" err="1">
                <a:solidFill>
                  <a:srgbClr val="000000"/>
                </a:solidFill>
              </a:rPr>
              <a:t>Barais</a:t>
            </a:r>
            <a:r>
              <a:rPr lang="fr-FR" sz="1400" dirty="0">
                <a:solidFill>
                  <a:srgbClr val="000000"/>
                </a:solidFill>
              </a:rPr>
              <a:t>, Arnaud Blouin, Erwan </a:t>
            </a:r>
            <a:r>
              <a:rPr lang="fr-FR" sz="1400" dirty="0" err="1">
                <a:solidFill>
                  <a:srgbClr val="000000"/>
                </a:solidFill>
              </a:rPr>
              <a:t>Bousse</a:t>
            </a:r>
            <a:r>
              <a:rPr lang="fr-FR" sz="1400" dirty="0">
                <a:solidFill>
                  <a:srgbClr val="000000"/>
                </a:solidFill>
              </a:rPr>
              <a:t>, Cédric Brun, Thomas </a:t>
            </a:r>
            <a:r>
              <a:rPr lang="fr-FR" sz="1400" dirty="0" err="1">
                <a:solidFill>
                  <a:srgbClr val="000000"/>
                </a:solidFill>
              </a:rPr>
              <a:t>Degueule</a:t>
            </a:r>
            <a:r>
              <a:rPr lang="fr-FR" sz="1400" dirty="0">
                <a:solidFill>
                  <a:srgbClr val="000000"/>
                </a:solidFill>
              </a:rPr>
              <a:t> and Didier </a:t>
            </a:r>
            <a:r>
              <a:rPr lang="fr-FR" sz="1400" dirty="0" err="1">
                <a:solidFill>
                  <a:srgbClr val="000000"/>
                </a:solidFill>
              </a:rPr>
              <a:t>Vojtisek</a:t>
            </a:r>
            <a:r>
              <a:rPr lang="fr-FR" sz="1400" dirty="0">
                <a:solidFill>
                  <a:srgbClr val="000000"/>
                </a:solidFill>
              </a:rPr>
              <a:t>, "A Solution to the TTC'15 Model </a:t>
            </a:r>
            <a:r>
              <a:rPr lang="fr-FR" sz="1400" dirty="0" err="1">
                <a:solidFill>
                  <a:srgbClr val="000000"/>
                </a:solidFill>
              </a:rPr>
              <a:t>Execution</a:t>
            </a:r>
            <a:r>
              <a:rPr lang="fr-FR" sz="1400" dirty="0">
                <a:solidFill>
                  <a:srgbClr val="000000"/>
                </a:solidFill>
              </a:rPr>
              <a:t> Case </a:t>
            </a:r>
            <a:r>
              <a:rPr lang="fr-FR" sz="1400" dirty="0" err="1">
                <a:solidFill>
                  <a:srgbClr val="000000"/>
                </a:solidFill>
              </a:rPr>
              <a:t>Using</a:t>
            </a:r>
            <a:r>
              <a:rPr lang="fr-FR" sz="1400" dirty="0">
                <a:solidFill>
                  <a:srgbClr val="000000"/>
                </a:solidFill>
              </a:rPr>
              <a:t> the GEMOC Studio," In 8th Transformation </a:t>
            </a:r>
            <a:r>
              <a:rPr lang="fr-FR" sz="1400" dirty="0" err="1">
                <a:solidFill>
                  <a:srgbClr val="000000"/>
                </a:solidFill>
              </a:rPr>
              <a:t>Tool</a:t>
            </a:r>
            <a:r>
              <a:rPr lang="fr-FR" sz="1400" dirty="0">
                <a:solidFill>
                  <a:srgbClr val="000000"/>
                </a:solidFill>
              </a:rPr>
              <a:t> </a:t>
            </a:r>
            <a:r>
              <a:rPr lang="fr-FR" sz="1400" dirty="0" err="1">
                <a:solidFill>
                  <a:srgbClr val="000000"/>
                </a:solidFill>
              </a:rPr>
              <a:t>Contest</a:t>
            </a:r>
            <a:r>
              <a:rPr lang="fr-FR" sz="1400" dirty="0">
                <a:solidFill>
                  <a:srgbClr val="000000"/>
                </a:solidFill>
              </a:rPr>
              <a:t> (</a:t>
            </a:r>
            <a:r>
              <a:rPr lang="fr-FR" sz="1400" dirty="0" smtClean="0">
                <a:solidFill>
                  <a:srgbClr val="000000"/>
                </a:solidFill>
              </a:rPr>
              <a:t>TTC)</a:t>
            </a:r>
            <a:r>
              <a:rPr lang="fr-FR" sz="1400" dirty="0">
                <a:solidFill>
                  <a:srgbClr val="000000"/>
                </a:solidFill>
              </a:rPr>
              <a:t>, 2015. </a:t>
            </a:r>
            <a:r>
              <a:rPr lang="fr-FR" sz="1400" b="1" dirty="0" err="1">
                <a:solidFill>
                  <a:srgbClr val="000000"/>
                </a:solidFill>
              </a:rPr>
              <a:t>Overall</a:t>
            </a:r>
            <a:r>
              <a:rPr lang="fr-FR" sz="1400" b="1" dirty="0">
                <a:solidFill>
                  <a:srgbClr val="000000"/>
                </a:solidFill>
              </a:rPr>
              <a:t> </a:t>
            </a:r>
            <a:r>
              <a:rPr lang="fr-FR" sz="1400" b="1" dirty="0" smtClean="0">
                <a:solidFill>
                  <a:srgbClr val="000000"/>
                </a:solidFill>
              </a:rPr>
              <a:t>Winner</a:t>
            </a:r>
            <a:endParaRPr lang="fr-FR" sz="1400" b="1" dirty="0">
              <a:solidFill>
                <a:srgbClr val="000000"/>
              </a:solidFill>
              <a:cs typeface="Arial"/>
            </a:endParaRPr>
          </a:p>
        </p:txBody>
      </p:sp>
      <p:pic>
        <p:nvPicPr>
          <p:cNvPr id="10" name="Image 9"/>
          <p:cNvPicPr>
            <a:picLocks noChangeAspect="1"/>
          </p:cNvPicPr>
          <p:nvPr/>
        </p:nvPicPr>
        <p:blipFill>
          <a:blip r:embed="rId4"/>
          <a:stretch>
            <a:fillRect/>
          </a:stretch>
        </p:blipFill>
        <p:spPr>
          <a:xfrm>
            <a:off x="1462352" y="6525006"/>
            <a:ext cx="7150100" cy="304800"/>
          </a:xfrm>
          <a:prstGeom prst="rect">
            <a:avLst/>
          </a:prstGeom>
        </p:spPr>
      </p:pic>
    </p:spTree>
    <p:extLst>
      <p:ext uri="{BB962C8B-B14F-4D97-AF65-F5344CB8AC3E}">
        <p14:creationId xmlns:p14="http://schemas.microsoft.com/office/powerpoint/2010/main" val="5227399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Breathe Life Into Your Designer!</a:t>
            </a:r>
          </a:p>
        </p:txBody>
      </p:sp>
      <p:sp>
        <p:nvSpPr>
          <p:cNvPr id="4" name="Espace réservé du numéro de diapositive 3"/>
          <p:cNvSpPr>
            <a:spLocks noGrp="1"/>
          </p:cNvSpPr>
          <p:nvPr>
            <p:ph type="sldNum" sz="quarter" idx="16"/>
          </p:nvPr>
        </p:nvSpPr>
        <p:spPr/>
        <p:txBody>
          <a:bodyPr/>
          <a:lstStyle/>
          <a:p>
            <a:pPr>
              <a:defRPr/>
            </a:pPr>
            <a:r>
              <a:rPr lang="fr-FR" smtClean="0">
                <a:solidFill>
                  <a:srgbClr val="FFFFFF"/>
                </a:solidFill>
                <a:cs typeface="Arial"/>
              </a:rPr>
              <a:t>- </a:t>
            </a:r>
            <a:fld id="{CCD8A327-4A42-4F42-8894-A6F43B7F265B}" type="slidenum">
              <a:rPr lang="fr-FR" smtClean="0">
                <a:solidFill>
                  <a:srgbClr val="FFFFFF"/>
                </a:solidFill>
                <a:cs typeface="Arial"/>
              </a:rPr>
              <a:pPr>
                <a:defRPr/>
              </a:pPr>
              <a:t>21</a:t>
            </a:fld>
            <a:endParaRPr lang="fr-FR">
              <a:solidFill>
                <a:srgbClr val="FFFFFF"/>
              </a:solidFill>
              <a:cs typeface="Arial"/>
            </a:endParaRPr>
          </a:p>
        </p:txBody>
      </p:sp>
      <p:pic>
        <p:nvPicPr>
          <p:cNvPr id="3" name="Image 2"/>
          <p:cNvPicPr>
            <a:picLocks noChangeAspect="1"/>
          </p:cNvPicPr>
          <p:nvPr/>
        </p:nvPicPr>
        <p:blipFill>
          <a:blip r:embed="rId3"/>
          <a:stretch>
            <a:fillRect/>
          </a:stretch>
        </p:blipFill>
        <p:spPr>
          <a:xfrm>
            <a:off x="869950" y="1200150"/>
            <a:ext cx="7404100" cy="4457700"/>
          </a:xfrm>
          <a:prstGeom prst="rect">
            <a:avLst/>
          </a:prstGeom>
        </p:spPr>
      </p:pic>
      <p:pic>
        <p:nvPicPr>
          <p:cNvPr id="7" name="Image 6" descr="Capture d’écran 2012-10-12 à 23.28.56.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11159" y="138010"/>
            <a:ext cx="1316027" cy="472030"/>
          </a:xfrm>
          <a:prstGeom prst="rect">
            <a:avLst/>
          </a:prstGeom>
        </p:spPr>
      </p:pic>
      <p:pic>
        <p:nvPicPr>
          <p:cNvPr id="8" name="Image 7"/>
          <p:cNvPicPr>
            <a:picLocks noChangeAspect="1"/>
          </p:cNvPicPr>
          <p:nvPr/>
        </p:nvPicPr>
        <p:blipFill>
          <a:blip r:embed="rId5"/>
          <a:stretch>
            <a:fillRect/>
          </a:stretch>
        </p:blipFill>
        <p:spPr>
          <a:xfrm>
            <a:off x="1462352" y="6525006"/>
            <a:ext cx="7150100" cy="304800"/>
          </a:xfrm>
          <a:prstGeom prst="rect">
            <a:avLst/>
          </a:prstGeom>
        </p:spPr>
      </p:pic>
      <p:sp>
        <p:nvSpPr>
          <p:cNvPr id="9" name="Rectangle 8"/>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10" name="Imag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1520" y="6361008"/>
            <a:ext cx="1097855" cy="452368"/>
          </a:xfrm>
          <a:prstGeom prst="rect">
            <a:avLst/>
          </a:prstGeom>
        </p:spPr>
      </p:pic>
    </p:spTree>
    <p:extLst>
      <p:ext uri="{BB962C8B-B14F-4D97-AF65-F5344CB8AC3E}">
        <p14:creationId xmlns:p14="http://schemas.microsoft.com/office/powerpoint/2010/main" val="160387147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6"/>
          </p:nvPr>
        </p:nvSpPr>
        <p:spPr/>
        <p:txBody>
          <a:bodyPr/>
          <a:lstStyle/>
          <a:p>
            <a:pPr>
              <a:defRPr/>
            </a:pPr>
            <a:r>
              <a:rPr lang="fr-FR" smtClean="0">
                <a:solidFill>
                  <a:srgbClr val="FFFFFF"/>
                </a:solidFill>
                <a:cs typeface="Arial"/>
              </a:rPr>
              <a:t>- </a:t>
            </a:r>
            <a:fld id="{CCD8A327-4A42-4F42-8894-A6F43B7F265B}" type="slidenum">
              <a:rPr lang="fr-FR" smtClean="0">
                <a:solidFill>
                  <a:srgbClr val="FFFFFF"/>
                </a:solidFill>
                <a:cs typeface="Arial"/>
              </a:rPr>
              <a:pPr>
                <a:defRPr/>
              </a:pPr>
              <a:t>22</a:t>
            </a:fld>
            <a:endParaRPr lang="fr-FR">
              <a:solidFill>
                <a:srgbClr val="FFFFFF"/>
              </a:solidFill>
              <a:cs typeface="Arial"/>
            </a:endParaRPr>
          </a:p>
        </p:txBody>
      </p:sp>
      <p:sp>
        <p:nvSpPr>
          <p:cNvPr id="11" name="Titre 3"/>
          <p:cNvSpPr>
            <a:spLocks noGrp="1"/>
          </p:cNvSpPr>
          <p:nvPr>
            <p:ph type="title"/>
          </p:nvPr>
        </p:nvSpPr>
        <p:spPr>
          <a:xfrm>
            <a:off x="457200" y="73645"/>
            <a:ext cx="8229600" cy="562521"/>
          </a:xfrm>
        </p:spPr>
        <p:txBody>
          <a:bodyPr>
            <a:noAutofit/>
          </a:bodyPr>
          <a:lstStyle/>
          <a:p>
            <a:pPr algn="ctr"/>
            <a:r>
              <a:rPr lang="fr-FR" sz="6000" dirty="0" smtClean="0">
                <a:latin typeface="Yanone Kaffeesatz Bold"/>
                <a:cs typeface="Yanone Kaffeesatz Bold"/>
              </a:rPr>
              <a:t>Activity </a:t>
            </a:r>
            <a:r>
              <a:rPr lang="fr-FR" sz="6000" dirty="0" err="1" smtClean="0">
                <a:latin typeface="Yanone Kaffeesatz Bold"/>
                <a:cs typeface="Yanone Kaffeesatz Bold"/>
              </a:rPr>
              <a:t>Diagram</a:t>
            </a:r>
            <a:r>
              <a:rPr lang="fr-FR" sz="6000" dirty="0" smtClean="0">
                <a:latin typeface="Yanone Kaffeesatz Bold"/>
                <a:cs typeface="Yanone Kaffeesatz Bold"/>
              </a:rPr>
              <a:t> Debugger</a:t>
            </a:r>
            <a:endParaRPr lang="fr-FR" sz="6000" dirty="0">
              <a:latin typeface="Yanone Kaffeesatz Bold"/>
              <a:cs typeface="Yanone Kaffeesatz Bold"/>
            </a:endParaRPr>
          </a:p>
        </p:txBody>
      </p:sp>
      <p:sp>
        <p:nvSpPr>
          <p:cNvPr id="12" name="ZoneTexte 11"/>
          <p:cNvSpPr txBox="1"/>
          <p:nvPr/>
        </p:nvSpPr>
        <p:spPr>
          <a:xfrm>
            <a:off x="2149964" y="5939988"/>
            <a:ext cx="4942316" cy="369332"/>
          </a:xfrm>
          <a:prstGeom prst="rect">
            <a:avLst/>
          </a:prstGeom>
          <a:noFill/>
        </p:spPr>
        <p:txBody>
          <a:bodyPr wrap="none" rtlCol="0">
            <a:spAutoFit/>
          </a:bodyPr>
          <a:lstStyle/>
          <a:p>
            <a:r>
              <a:rPr lang="fr-FR" b="1" dirty="0">
                <a:solidFill>
                  <a:srgbClr val="000000"/>
                </a:solidFill>
                <a:cs typeface="Arial"/>
              </a:rPr>
              <a:t>https://</a:t>
            </a:r>
            <a:r>
              <a:rPr lang="fr-FR" b="1" dirty="0" err="1">
                <a:solidFill>
                  <a:srgbClr val="000000"/>
                </a:solidFill>
                <a:cs typeface="Arial"/>
              </a:rPr>
              <a:t>github.com</a:t>
            </a:r>
            <a:r>
              <a:rPr lang="fr-FR" b="1" dirty="0">
                <a:solidFill>
                  <a:srgbClr val="000000"/>
                </a:solidFill>
                <a:cs typeface="Arial"/>
              </a:rPr>
              <a:t>/</a:t>
            </a:r>
            <a:r>
              <a:rPr lang="fr-FR" b="1" dirty="0" err="1">
                <a:solidFill>
                  <a:srgbClr val="000000"/>
                </a:solidFill>
                <a:cs typeface="Arial"/>
              </a:rPr>
              <a:t>gemoc</a:t>
            </a:r>
            <a:r>
              <a:rPr lang="fr-FR" b="1" dirty="0">
                <a:solidFill>
                  <a:srgbClr val="000000"/>
                </a:solidFill>
                <a:cs typeface="Arial"/>
              </a:rPr>
              <a:t>/</a:t>
            </a:r>
            <a:r>
              <a:rPr lang="fr-FR" b="1" dirty="0" err="1">
                <a:solidFill>
                  <a:srgbClr val="000000"/>
                </a:solidFill>
                <a:cs typeface="Arial"/>
              </a:rPr>
              <a:t>activitydiagram</a:t>
            </a:r>
            <a:endParaRPr lang="fr-FR" b="1" dirty="0">
              <a:solidFill>
                <a:srgbClr val="000000"/>
              </a:solidFill>
              <a:cs typeface="Arial"/>
            </a:endParaRPr>
          </a:p>
        </p:txBody>
      </p:sp>
      <p:pic>
        <p:nvPicPr>
          <p:cNvPr id="2" name="Imag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3528" y="1135797"/>
            <a:ext cx="8519898" cy="4648669"/>
          </a:xfrm>
          <a:prstGeom prst="rect">
            <a:avLst/>
          </a:prstGeom>
          <a:ln>
            <a:noFill/>
          </a:ln>
          <a:effectLst>
            <a:outerShdw blurRad="292100" dist="139700" dir="2700000" algn="tl" rotWithShape="0">
              <a:srgbClr val="333333">
                <a:alpha val="65000"/>
              </a:srgbClr>
            </a:outerShdw>
          </a:effectLst>
        </p:spPr>
      </p:pic>
      <p:pic>
        <p:nvPicPr>
          <p:cNvPr id="8" name="Image 7" descr="Capture d’écran 2012-10-12 à 23.28.5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11159" y="138010"/>
            <a:ext cx="1316027" cy="472030"/>
          </a:xfrm>
          <a:prstGeom prst="rect">
            <a:avLst/>
          </a:prstGeom>
        </p:spPr>
      </p:pic>
      <p:pic>
        <p:nvPicPr>
          <p:cNvPr id="13" name="Image 12"/>
          <p:cNvPicPr>
            <a:picLocks noChangeAspect="1"/>
          </p:cNvPicPr>
          <p:nvPr/>
        </p:nvPicPr>
        <p:blipFill>
          <a:blip r:embed="rId4"/>
          <a:stretch>
            <a:fillRect/>
          </a:stretch>
        </p:blipFill>
        <p:spPr>
          <a:xfrm>
            <a:off x="1462352" y="6525006"/>
            <a:ext cx="7150100" cy="304800"/>
          </a:xfrm>
          <a:prstGeom prst="rect">
            <a:avLst/>
          </a:prstGeom>
        </p:spPr>
      </p:pic>
      <p:sp>
        <p:nvSpPr>
          <p:cNvPr id="14" name="Rectangle 13"/>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15" name="Imag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1520" y="6361008"/>
            <a:ext cx="1097855" cy="452368"/>
          </a:xfrm>
          <a:prstGeom prst="rect">
            <a:avLst/>
          </a:prstGeom>
        </p:spPr>
      </p:pic>
    </p:spTree>
    <p:extLst>
      <p:ext uri="{BB962C8B-B14F-4D97-AF65-F5344CB8AC3E}">
        <p14:creationId xmlns:p14="http://schemas.microsoft.com/office/powerpoint/2010/main" val="2482223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Reifying </a:t>
            </a:r>
            <a:r>
              <a:rPr lang="en-US" dirty="0" smtClean="0"/>
              <a:t>Concurrency in </a:t>
            </a:r>
            <a:r>
              <a:rPr lang="en-US" dirty="0" err="1" smtClean="0"/>
              <a:t>xDSML</a:t>
            </a:r>
            <a:r>
              <a:rPr lang="en-US" dirty="0" smtClean="0"/>
              <a:t>: Limitations</a:t>
            </a:r>
            <a:endParaRPr lang="fr-FR" dirty="0"/>
          </a:p>
        </p:txBody>
      </p:sp>
      <p:sp>
        <p:nvSpPr>
          <p:cNvPr id="4" name="Espace réservé du numéro de diapositive 3"/>
          <p:cNvSpPr>
            <a:spLocks noGrp="1"/>
          </p:cNvSpPr>
          <p:nvPr>
            <p:ph type="sldNum" sz="quarter" idx="16"/>
          </p:nvPr>
        </p:nvSpPr>
        <p:spPr/>
        <p:txBody>
          <a:bodyPr/>
          <a:lstStyle/>
          <a:p>
            <a:pPr>
              <a:defRPr/>
            </a:pPr>
            <a:r>
              <a:rPr lang="fr-FR" smtClean="0">
                <a:solidFill>
                  <a:srgbClr val="FFFFFF"/>
                </a:solidFill>
                <a:cs typeface="Arial"/>
              </a:rPr>
              <a:t>- </a:t>
            </a:r>
            <a:fld id="{CCD8A327-4A42-4F42-8894-A6F43B7F265B}" type="slidenum">
              <a:rPr lang="fr-FR" smtClean="0">
                <a:solidFill>
                  <a:srgbClr val="FFFFFF"/>
                </a:solidFill>
                <a:cs typeface="Arial"/>
              </a:rPr>
              <a:pPr>
                <a:defRPr/>
              </a:pPr>
              <a:t>23</a:t>
            </a:fld>
            <a:endParaRPr lang="fr-FR">
              <a:solidFill>
                <a:srgbClr val="FFFFFF"/>
              </a:solidFill>
              <a:cs typeface="Arial"/>
            </a:endParaRPr>
          </a:p>
        </p:txBody>
      </p:sp>
      <p:sp>
        <p:nvSpPr>
          <p:cNvPr id="5" name="Espace réservé du contenu 4"/>
          <p:cNvSpPr>
            <a:spLocks noGrp="1"/>
          </p:cNvSpPr>
          <p:nvPr>
            <p:ph idx="1"/>
          </p:nvPr>
        </p:nvSpPr>
        <p:spPr>
          <a:xfrm>
            <a:off x="467544" y="1196752"/>
            <a:ext cx="8496944" cy="4896544"/>
          </a:xfrm>
        </p:spPr>
        <p:txBody>
          <a:bodyPr/>
          <a:lstStyle/>
          <a:p>
            <a:pPr marL="342900" indent="-342900">
              <a:lnSpc>
                <a:spcPct val="100000"/>
              </a:lnSpc>
              <a:buFont typeface="Arial"/>
              <a:buChar char="•"/>
            </a:pPr>
            <a:r>
              <a:rPr lang="en-US" dirty="0"/>
              <a:t>Concurrency </a:t>
            </a:r>
            <a:r>
              <a:rPr lang="en-US" dirty="0" smtClean="0"/>
              <a:t>remains </a:t>
            </a:r>
            <a:r>
              <a:rPr lang="en-US" dirty="0"/>
              <a:t>implicit and ad-</a:t>
            </a:r>
            <a:r>
              <a:rPr lang="en-US" dirty="0" smtClean="0"/>
              <a:t>hoc in language design and implementation:</a:t>
            </a:r>
          </a:p>
          <a:p>
            <a:pPr marL="1076212" lvl="2" indent="-342900">
              <a:lnSpc>
                <a:spcPct val="100000"/>
              </a:lnSpc>
              <a:spcBef>
                <a:spcPts val="600"/>
              </a:spcBef>
              <a:buFont typeface="Arial"/>
              <a:buChar char="•"/>
            </a:pPr>
            <a:r>
              <a:rPr lang="en-US" sz="1800" dirty="0"/>
              <a:t>Design: implicitly inherited from the </a:t>
            </a:r>
            <a:r>
              <a:rPr lang="en-US" sz="1800" dirty="0" smtClean="0"/>
              <a:t>meta-language </a:t>
            </a:r>
            <a:r>
              <a:rPr lang="en-US" sz="1800" dirty="0"/>
              <a:t>used</a:t>
            </a:r>
          </a:p>
          <a:p>
            <a:pPr marL="1076212" lvl="2" indent="-342900">
              <a:lnSpc>
                <a:spcPct val="100000"/>
              </a:lnSpc>
              <a:spcBef>
                <a:spcPts val="600"/>
              </a:spcBef>
              <a:buFont typeface="Arial"/>
              <a:buChar char="•"/>
            </a:pPr>
            <a:r>
              <a:rPr lang="en-US" sz="1800" dirty="0"/>
              <a:t>Implementation: mostly embedded in the underlying execution environment</a:t>
            </a:r>
          </a:p>
          <a:p>
            <a:pPr marL="342900" indent="-342900">
              <a:lnSpc>
                <a:spcPct val="100000"/>
              </a:lnSpc>
              <a:buFont typeface="Arial"/>
              <a:buChar char="•"/>
            </a:pPr>
            <a:endParaRPr lang="en-US" sz="3200" dirty="0" smtClean="0"/>
          </a:p>
          <a:p>
            <a:pPr marL="342900" indent="-342900">
              <a:lnSpc>
                <a:spcPct val="100000"/>
              </a:lnSpc>
              <a:buFont typeface="Arial"/>
              <a:buChar char="•"/>
            </a:pPr>
            <a:r>
              <a:rPr lang="en-US" dirty="0" smtClean="0"/>
              <a:t>The </a:t>
            </a:r>
            <a:r>
              <a:rPr lang="en-US" dirty="0"/>
              <a:t>lack of an explicit concurrency </a:t>
            </a:r>
            <a:r>
              <a:rPr lang="en-US" dirty="0" smtClean="0"/>
              <a:t>specification in language design prevents:</a:t>
            </a:r>
          </a:p>
          <a:p>
            <a:pPr marL="1076212" lvl="2" indent="-342900">
              <a:lnSpc>
                <a:spcPct val="100000"/>
              </a:lnSpc>
              <a:spcBef>
                <a:spcPts val="600"/>
              </a:spcBef>
              <a:buFont typeface="Arial"/>
              <a:buChar char="•"/>
            </a:pPr>
            <a:r>
              <a:rPr lang="en-US" sz="1800" dirty="0" smtClean="0"/>
              <a:t>leveraging </a:t>
            </a:r>
            <a:r>
              <a:rPr lang="en-US" sz="1800" dirty="0"/>
              <a:t>the concurrency concern of a particular domain or platform</a:t>
            </a:r>
          </a:p>
          <a:p>
            <a:pPr marL="1076212" lvl="2" indent="-342900">
              <a:lnSpc>
                <a:spcPct val="100000"/>
              </a:lnSpc>
              <a:spcBef>
                <a:spcPts val="600"/>
              </a:spcBef>
              <a:buFont typeface="Arial"/>
              <a:buChar char="•"/>
            </a:pPr>
            <a:r>
              <a:rPr lang="en-US" sz="1800" dirty="0" smtClean="0"/>
              <a:t>a </a:t>
            </a:r>
            <a:r>
              <a:rPr lang="en-US" sz="1800" dirty="0"/>
              <a:t>complete understanding of the behavioral semantics</a:t>
            </a:r>
          </a:p>
          <a:p>
            <a:pPr marL="1076212" lvl="2" indent="-342900">
              <a:lnSpc>
                <a:spcPct val="100000"/>
              </a:lnSpc>
              <a:spcBef>
                <a:spcPts val="600"/>
              </a:spcBef>
              <a:buFont typeface="Arial"/>
              <a:buChar char="•"/>
            </a:pPr>
            <a:r>
              <a:rPr lang="en-US" sz="1800" dirty="0" smtClean="0"/>
              <a:t>effective </a:t>
            </a:r>
            <a:r>
              <a:rPr lang="en-US" sz="1800" dirty="0"/>
              <a:t>concurrency-aware analysis techniques</a:t>
            </a:r>
          </a:p>
          <a:p>
            <a:pPr marL="1076212" lvl="2" indent="-342900">
              <a:lnSpc>
                <a:spcPct val="100000"/>
              </a:lnSpc>
              <a:spcBef>
                <a:spcPts val="600"/>
              </a:spcBef>
              <a:buFont typeface="Arial"/>
              <a:buChar char="•"/>
            </a:pPr>
            <a:r>
              <a:rPr lang="en-US" sz="1800" dirty="0" smtClean="0"/>
              <a:t>effective </a:t>
            </a:r>
            <a:r>
              <a:rPr lang="en-US" sz="1800" dirty="0"/>
              <a:t>techniques for producing semantic </a:t>
            </a:r>
            <a:r>
              <a:rPr lang="en-US" sz="1800" dirty="0" smtClean="0"/>
              <a:t>variants</a:t>
            </a:r>
            <a:endParaRPr lang="en-US" sz="1800" dirty="0"/>
          </a:p>
          <a:p>
            <a:pPr marL="1076212" lvl="2" indent="-342900">
              <a:lnSpc>
                <a:spcPct val="100000"/>
              </a:lnSpc>
              <a:spcBef>
                <a:spcPts val="600"/>
              </a:spcBef>
              <a:buFont typeface="Arial"/>
              <a:buChar char="•"/>
            </a:pPr>
            <a:r>
              <a:rPr lang="en-US" sz="1800" dirty="0" smtClean="0"/>
              <a:t>analysis </a:t>
            </a:r>
            <a:r>
              <a:rPr lang="en-US" sz="1800" dirty="0"/>
              <a:t>of the deployment on </a:t>
            </a:r>
            <a:r>
              <a:rPr lang="en-US" sz="1800" dirty="0" smtClean="0"/>
              <a:t>parallel architectures</a:t>
            </a:r>
          </a:p>
        </p:txBody>
      </p:sp>
      <p:pic>
        <p:nvPicPr>
          <p:cNvPr id="6" name="Image 5"/>
          <p:cNvPicPr>
            <a:picLocks noChangeAspect="1"/>
          </p:cNvPicPr>
          <p:nvPr/>
        </p:nvPicPr>
        <p:blipFill>
          <a:blip r:embed="rId2"/>
          <a:stretch>
            <a:fillRect/>
          </a:stretch>
        </p:blipFill>
        <p:spPr>
          <a:xfrm>
            <a:off x="1462352" y="6525006"/>
            <a:ext cx="7150100" cy="304800"/>
          </a:xfrm>
          <a:prstGeom prst="rect">
            <a:avLst/>
          </a:prstGeom>
        </p:spPr>
      </p:pic>
      <p:sp>
        <p:nvSpPr>
          <p:cNvPr id="7" name="Rectangle 6"/>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8" name="Imag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520" y="6361008"/>
            <a:ext cx="1097855" cy="452368"/>
          </a:xfrm>
          <a:prstGeom prst="rect">
            <a:avLst/>
          </a:prstGeom>
        </p:spPr>
      </p:pic>
    </p:spTree>
    <p:extLst>
      <p:ext uri="{BB962C8B-B14F-4D97-AF65-F5344CB8AC3E}">
        <p14:creationId xmlns:p14="http://schemas.microsoft.com/office/powerpoint/2010/main" val="145965952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Reifying Concurrency in </a:t>
            </a:r>
            <a:r>
              <a:rPr lang="en-US" dirty="0" err="1"/>
              <a:t>xDSML</a:t>
            </a:r>
            <a:r>
              <a:rPr lang="en-US" dirty="0"/>
              <a:t>: Approach</a:t>
            </a:r>
            <a:endParaRPr lang="fr-FR" dirty="0"/>
          </a:p>
        </p:txBody>
      </p:sp>
      <p:sp>
        <p:nvSpPr>
          <p:cNvPr id="4" name="Espace réservé du numéro de diapositive 3"/>
          <p:cNvSpPr>
            <a:spLocks noGrp="1"/>
          </p:cNvSpPr>
          <p:nvPr>
            <p:ph type="sldNum" sz="quarter" idx="16"/>
          </p:nvPr>
        </p:nvSpPr>
        <p:spPr/>
        <p:txBody>
          <a:bodyPr/>
          <a:lstStyle/>
          <a:p>
            <a:pPr>
              <a:defRPr/>
            </a:pPr>
            <a:r>
              <a:rPr lang="fr-FR" smtClean="0">
                <a:solidFill>
                  <a:srgbClr val="FFFFFF"/>
                </a:solidFill>
                <a:cs typeface="Arial"/>
              </a:rPr>
              <a:t>- </a:t>
            </a:r>
            <a:fld id="{CCD8A327-4A42-4F42-8894-A6F43B7F265B}" type="slidenum">
              <a:rPr lang="fr-FR" smtClean="0">
                <a:solidFill>
                  <a:srgbClr val="FFFFFF"/>
                </a:solidFill>
                <a:cs typeface="Arial"/>
              </a:rPr>
              <a:pPr>
                <a:defRPr/>
              </a:pPr>
              <a:t>24</a:t>
            </a:fld>
            <a:endParaRPr lang="fr-FR">
              <a:solidFill>
                <a:srgbClr val="FFFFFF"/>
              </a:solidFill>
              <a:cs typeface="Arial"/>
            </a:endParaRPr>
          </a:p>
        </p:txBody>
      </p:sp>
      <p:pic>
        <p:nvPicPr>
          <p:cNvPr id="3" name="Image 2"/>
          <p:cNvPicPr>
            <a:picLocks noChangeAspect="1"/>
          </p:cNvPicPr>
          <p:nvPr/>
        </p:nvPicPr>
        <p:blipFill>
          <a:blip r:embed="rId2"/>
          <a:stretch>
            <a:fillRect/>
          </a:stretch>
        </p:blipFill>
        <p:spPr>
          <a:xfrm>
            <a:off x="347608" y="2204864"/>
            <a:ext cx="8485575" cy="2505050"/>
          </a:xfrm>
          <a:prstGeom prst="rect">
            <a:avLst/>
          </a:prstGeom>
        </p:spPr>
      </p:pic>
      <p:pic>
        <p:nvPicPr>
          <p:cNvPr id="6" name="Image 5"/>
          <p:cNvPicPr>
            <a:picLocks noChangeAspect="1"/>
          </p:cNvPicPr>
          <p:nvPr/>
        </p:nvPicPr>
        <p:blipFill>
          <a:blip r:embed="rId3"/>
          <a:stretch>
            <a:fillRect/>
          </a:stretch>
        </p:blipFill>
        <p:spPr>
          <a:xfrm>
            <a:off x="1462352" y="6525006"/>
            <a:ext cx="7150100" cy="304800"/>
          </a:xfrm>
          <a:prstGeom prst="rect">
            <a:avLst/>
          </a:prstGeom>
        </p:spPr>
      </p:pic>
      <p:sp>
        <p:nvSpPr>
          <p:cNvPr id="7" name="Rectangle 6"/>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9" name="Imag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1520" y="6361008"/>
            <a:ext cx="1097855" cy="452368"/>
          </a:xfrm>
          <a:prstGeom prst="rect">
            <a:avLst/>
          </a:prstGeom>
        </p:spPr>
      </p:pic>
    </p:spTree>
    <p:extLst>
      <p:ext uri="{BB962C8B-B14F-4D97-AF65-F5344CB8AC3E}">
        <p14:creationId xmlns:p14="http://schemas.microsoft.com/office/powerpoint/2010/main" val="179185295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Weave </a:t>
            </a:r>
            <a:r>
              <a:rPr lang="en-US" dirty="0" smtClean="0"/>
              <a:t>Concurrency </a:t>
            </a:r>
            <a:r>
              <a:rPr lang="en-US" dirty="0"/>
              <a:t>Constraints Into Your DSL!</a:t>
            </a:r>
          </a:p>
        </p:txBody>
      </p:sp>
      <p:sp>
        <p:nvSpPr>
          <p:cNvPr id="4" name="Espace réservé du numéro de diapositive 3"/>
          <p:cNvSpPr>
            <a:spLocks noGrp="1"/>
          </p:cNvSpPr>
          <p:nvPr>
            <p:ph type="sldNum" sz="quarter" idx="16"/>
          </p:nvPr>
        </p:nvSpPr>
        <p:spPr/>
        <p:txBody>
          <a:bodyPr/>
          <a:lstStyle/>
          <a:p>
            <a:pPr>
              <a:defRPr/>
            </a:pPr>
            <a:r>
              <a:rPr lang="fr-FR" smtClean="0">
                <a:solidFill>
                  <a:srgbClr val="FFFFFF"/>
                </a:solidFill>
                <a:cs typeface="Arial"/>
              </a:rPr>
              <a:t>- </a:t>
            </a:r>
            <a:fld id="{CCD8A327-4A42-4F42-8894-A6F43B7F265B}" type="slidenum">
              <a:rPr lang="fr-FR" smtClean="0">
                <a:solidFill>
                  <a:srgbClr val="FFFFFF"/>
                </a:solidFill>
                <a:cs typeface="Arial"/>
              </a:rPr>
              <a:pPr>
                <a:defRPr/>
              </a:pPr>
              <a:t>25</a:t>
            </a:fld>
            <a:endParaRPr lang="fr-FR">
              <a:solidFill>
                <a:srgbClr val="FFFFFF"/>
              </a:solidFill>
              <a:cs typeface="Arial"/>
            </a:endParaRPr>
          </a:p>
        </p:txBody>
      </p:sp>
      <p:pic>
        <p:nvPicPr>
          <p:cNvPr id="3" name="Image 2"/>
          <p:cNvPicPr>
            <a:picLocks noChangeAspect="1"/>
          </p:cNvPicPr>
          <p:nvPr/>
        </p:nvPicPr>
        <p:blipFill>
          <a:blip r:embed="rId3"/>
          <a:stretch>
            <a:fillRect/>
          </a:stretch>
        </p:blipFill>
        <p:spPr>
          <a:xfrm>
            <a:off x="19050" y="928216"/>
            <a:ext cx="9105900" cy="4445000"/>
          </a:xfrm>
          <a:prstGeom prst="rect">
            <a:avLst/>
          </a:prstGeom>
        </p:spPr>
      </p:pic>
      <p:sp>
        <p:nvSpPr>
          <p:cNvPr id="6" name="ZoneTexte 5"/>
          <p:cNvSpPr txBox="1"/>
          <p:nvPr/>
        </p:nvSpPr>
        <p:spPr>
          <a:xfrm>
            <a:off x="467544" y="5517232"/>
            <a:ext cx="8446912" cy="738650"/>
          </a:xfrm>
          <a:prstGeom prst="rect">
            <a:avLst/>
          </a:prstGeom>
          <a:noFill/>
          <a:effectLst>
            <a:outerShdw blurRad="50800" dist="38100" dir="2700000" algn="tl" rotWithShape="0">
              <a:prstClr val="black">
                <a:alpha val="40000"/>
              </a:prstClr>
            </a:outerShdw>
          </a:effectLst>
        </p:spPr>
        <p:txBody>
          <a:bodyPr wrap="square" lIns="91425" tIns="45713" rIns="91425" bIns="45713" rtlCol="0">
            <a:spAutoFit/>
          </a:bodyPr>
          <a:lstStyle/>
          <a:p>
            <a:r>
              <a:rPr lang="fr-FR" sz="1400" dirty="0">
                <a:solidFill>
                  <a:srgbClr val="000000"/>
                </a:solidFill>
                <a:cs typeface="Arial"/>
              </a:rPr>
              <a:t>Benoit Combemale, Julien </a:t>
            </a:r>
            <a:r>
              <a:rPr lang="fr-FR" sz="1400" dirty="0" err="1">
                <a:solidFill>
                  <a:srgbClr val="000000"/>
                </a:solidFill>
                <a:cs typeface="Arial"/>
              </a:rPr>
              <a:t>Deantoni</a:t>
            </a:r>
            <a:r>
              <a:rPr lang="fr-FR" sz="1400" dirty="0">
                <a:solidFill>
                  <a:srgbClr val="000000"/>
                </a:solidFill>
                <a:cs typeface="Arial"/>
              </a:rPr>
              <a:t>, Matias Vara Larsen, Frédéric Mallet, Olivier </a:t>
            </a:r>
            <a:r>
              <a:rPr lang="fr-FR" sz="1400" dirty="0" err="1">
                <a:solidFill>
                  <a:srgbClr val="000000"/>
                </a:solidFill>
                <a:cs typeface="Arial"/>
              </a:rPr>
              <a:t>Barais</a:t>
            </a:r>
            <a:r>
              <a:rPr lang="fr-FR" sz="1400" dirty="0">
                <a:solidFill>
                  <a:srgbClr val="000000"/>
                </a:solidFill>
                <a:cs typeface="Arial"/>
              </a:rPr>
              <a:t>, Benoit Baudry, Robert France, "</a:t>
            </a:r>
            <a:r>
              <a:rPr lang="fr-FR" sz="1400" dirty="0" err="1">
                <a:solidFill>
                  <a:srgbClr val="000000"/>
                </a:solidFill>
                <a:cs typeface="Arial"/>
              </a:rPr>
              <a:t>Reifying</a:t>
            </a:r>
            <a:r>
              <a:rPr lang="fr-FR" sz="1400" dirty="0">
                <a:solidFill>
                  <a:srgbClr val="000000"/>
                </a:solidFill>
                <a:cs typeface="Arial"/>
              </a:rPr>
              <a:t> </a:t>
            </a:r>
            <a:r>
              <a:rPr lang="fr-FR" sz="1400" dirty="0" err="1">
                <a:solidFill>
                  <a:srgbClr val="000000"/>
                </a:solidFill>
                <a:cs typeface="Arial"/>
              </a:rPr>
              <a:t>Concurrency</a:t>
            </a:r>
            <a:r>
              <a:rPr lang="fr-FR" sz="1400" dirty="0">
                <a:solidFill>
                  <a:srgbClr val="000000"/>
                </a:solidFill>
                <a:cs typeface="Arial"/>
              </a:rPr>
              <a:t> for </a:t>
            </a:r>
            <a:r>
              <a:rPr lang="fr-FR" sz="1400" dirty="0" err="1">
                <a:solidFill>
                  <a:srgbClr val="000000"/>
                </a:solidFill>
                <a:cs typeface="Arial"/>
              </a:rPr>
              <a:t>Executable</a:t>
            </a:r>
            <a:r>
              <a:rPr lang="fr-FR" sz="1400" dirty="0">
                <a:solidFill>
                  <a:srgbClr val="000000"/>
                </a:solidFill>
                <a:cs typeface="Arial"/>
              </a:rPr>
              <a:t> </a:t>
            </a:r>
            <a:r>
              <a:rPr lang="fr-FR" sz="1400" dirty="0" err="1">
                <a:solidFill>
                  <a:srgbClr val="000000"/>
                </a:solidFill>
                <a:cs typeface="Arial"/>
              </a:rPr>
              <a:t>Metamodeling</a:t>
            </a:r>
            <a:r>
              <a:rPr lang="fr-FR" sz="1400" dirty="0">
                <a:solidFill>
                  <a:srgbClr val="000000"/>
                </a:solidFill>
                <a:cs typeface="Arial"/>
              </a:rPr>
              <a:t>," In </a:t>
            </a:r>
            <a:r>
              <a:rPr lang="fr-FR" sz="1400" dirty="0">
                <a:solidFill>
                  <a:srgbClr val="000000"/>
                </a:solidFill>
              </a:rPr>
              <a:t>Software </a:t>
            </a:r>
            <a:r>
              <a:rPr lang="fr-FR" sz="1400" dirty="0" err="1">
                <a:solidFill>
                  <a:srgbClr val="000000"/>
                </a:solidFill>
              </a:rPr>
              <a:t>Language</a:t>
            </a:r>
            <a:r>
              <a:rPr lang="fr-FR" sz="1400" dirty="0">
                <a:solidFill>
                  <a:srgbClr val="000000"/>
                </a:solidFill>
              </a:rPr>
              <a:t> Engineering (SLE), </a:t>
            </a:r>
            <a:r>
              <a:rPr lang="fr-FR" sz="1400" dirty="0" smtClean="0">
                <a:solidFill>
                  <a:srgbClr val="000000"/>
                </a:solidFill>
                <a:cs typeface="Arial"/>
              </a:rPr>
              <a:t>2013</a:t>
            </a:r>
            <a:endParaRPr lang="fr-FR" sz="1400" dirty="0">
              <a:solidFill>
                <a:srgbClr val="000000"/>
              </a:solidFill>
              <a:cs typeface="Arial"/>
            </a:endParaRPr>
          </a:p>
        </p:txBody>
      </p:sp>
      <p:pic>
        <p:nvPicPr>
          <p:cNvPr id="7" name="Image 6"/>
          <p:cNvPicPr>
            <a:picLocks noChangeAspect="1"/>
          </p:cNvPicPr>
          <p:nvPr/>
        </p:nvPicPr>
        <p:blipFill>
          <a:blip r:embed="rId4"/>
          <a:stretch>
            <a:fillRect/>
          </a:stretch>
        </p:blipFill>
        <p:spPr>
          <a:xfrm>
            <a:off x="1462352" y="6525006"/>
            <a:ext cx="7150100" cy="304800"/>
          </a:xfrm>
          <a:prstGeom prst="rect">
            <a:avLst/>
          </a:prstGeom>
        </p:spPr>
      </p:pic>
      <p:sp>
        <p:nvSpPr>
          <p:cNvPr id="8" name="Rectangle 7"/>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9" name="Imag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1520" y="6361008"/>
            <a:ext cx="1097855" cy="452368"/>
          </a:xfrm>
          <a:prstGeom prst="rect">
            <a:avLst/>
          </a:prstGeom>
        </p:spPr>
      </p:pic>
    </p:spTree>
    <p:extLst>
      <p:ext uri="{BB962C8B-B14F-4D97-AF65-F5344CB8AC3E}">
        <p14:creationId xmlns:p14="http://schemas.microsoft.com/office/powerpoint/2010/main" val="150950003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6"/>
          </p:nvPr>
        </p:nvSpPr>
        <p:spPr/>
        <p:txBody>
          <a:bodyPr/>
          <a:lstStyle/>
          <a:p>
            <a:pPr>
              <a:defRPr/>
            </a:pPr>
            <a:r>
              <a:rPr lang="fr-FR" smtClean="0">
                <a:solidFill>
                  <a:srgbClr val="FFFFFF"/>
                </a:solidFill>
                <a:cs typeface="Arial"/>
              </a:rPr>
              <a:t>- </a:t>
            </a:r>
            <a:fld id="{CCD8A327-4A42-4F42-8894-A6F43B7F265B}" type="slidenum">
              <a:rPr lang="fr-FR" smtClean="0">
                <a:solidFill>
                  <a:srgbClr val="FFFFFF"/>
                </a:solidFill>
                <a:cs typeface="Arial"/>
              </a:rPr>
              <a:pPr>
                <a:defRPr/>
              </a:pPr>
              <a:t>26</a:t>
            </a:fld>
            <a:endParaRPr lang="fr-FR">
              <a:solidFill>
                <a:srgbClr val="FFFFFF"/>
              </a:solidFill>
              <a:cs typeface="Arial"/>
            </a:endParaRPr>
          </a:p>
        </p:txBody>
      </p:sp>
      <p:pic>
        <p:nvPicPr>
          <p:cNvPr id="5" name="Imag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8404" y="930207"/>
            <a:ext cx="7440892" cy="4563003"/>
          </a:xfrm>
          <a:prstGeom prst="rect">
            <a:avLst/>
          </a:prstGeom>
          <a:ln>
            <a:noFill/>
          </a:ln>
          <a:effectLst>
            <a:outerShdw blurRad="292100" dist="139700" dir="2700000" algn="tl" rotWithShape="0">
              <a:srgbClr val="333333">
                <a:alpha val="65000"/>
              </a:srgbClr>
            </a:outerShdw>
          </a:effectLst>
        </p:spPr>
      </p:pic>
      <p:sp>
        <p:nvSpPr>
          <p:cNvPr id="11" name="Titre 3"/>
          <p:cNvSpPr>
            <a:spLocks noGrp="1"/>
          </p:cNvSpPr>
          <p:nvPr>
            <p:ph type="title"/>
          </p:nvPr>
        </p:nvSpPr>
        <p:spPr>
          <a:xfrm>
            <a:off x="457200" y="73645"/>
            <a:ext cx="8229600" cy="562521"/>
          </a:xfrm>
        </p:spPr>
        <p:txBody>
          <a:bodyPr>
            <a:noAutofit/>
          </a:bodyPr>
          <a:lstStyle/>
          <a:p>
            <a:pPr algn="ctr"/>
            <a:r>
              <a:rPr lang="fr-FR" sz="6000" dirty="0" smtClean="0">
                <a:latin typeface="Yanone Kaffeesatz Bold"/>
                <a:cs typeface="Yanone Kaffeesatz Bold"/>
              </a:rPr>
              <a:t>Activity </a:t>
            </a:r>
            <a:r>
              <a:rPr lang="fr-FR" sz="6000" dirty="0" err="1" smtClean="0">
                <a:latin typeface="Yanone Kaffeesatz Bold"/>
                <a:cs typeface="Yanone Kaffeesatz Bold"/>
              </a:rPr>
              <a:t>Diagram</a:t>
            </a:r>
            <a:r>
              <a:rPr lang="fr-FR" sz="6000" dirty="0" smtClean="0">
                <a:latin typeface="Yanone Kaffeesatz Bold"/>
                <a:cs typeface="Yanone Kaffeesatz Bold"/>
              </a:rPr>
              <a:t> Debugger</a:t>
            </a:r>
            <a:endParaRPr lang="fr-FR" sz="6000" dirty="0">
              <a:latin typeface="Yanone Kaffeesatz Bold"/>
              <a:cs typeface="Yanone Kaffeesatz Bold"/>
            </a:endParaRPr>
          </a:p>
        </p:txBody>
      </p:sp>
      <p:pic>
        <p:nvPicPr>
          <p:cNvPr id="3" name="Image 2" descr="SnipImage.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27784" y="2276872"/>
            <a:ext cx="2420491" cy="2011172"/>
          </a:xfrm>
          <a:prstGeom prst="rect">
            <a:avLst/>
          </a:prstGeom>
          <a:ln>
            <a:noFill/>
          </a:ln>
          <a:effectLst>
            <a:outerShdw blurRad="292100" dist="139700" dir="2700000" algn="tl" rotWithShape="0">
              <a:srgbClr val="333333">
                <a:alpha val="65000"/>
              </a:srgbClr>
            </a:outerShdw>
          </a:effectLst>
        </p:spPr>
      </p:pic>
      <p:pic>
        <p:nvPicPr>
          <p:cNvPr id="9" name="Image 8" descr="Capture d’écran 2012-10-12 à 23.28.56.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11159" y="138010"/>
            <a:ext cx="1316027" cy="472030"/>
          </a:xfrm>
          <a:prstGeom prst="rect">
            <a:avLst/>
          </a:prstGeom>
        </p:spPr>
      </p:pic>
      <p:sp>
        <p:nvSpPr>
          <p:cNvPr id="10" name="ZoneTexte 9"/>
          <p:cNvSpPr txBox="1"/>
          <p:nvPr/>
        </p:nvSpPr>
        <p:spPr>
          <a:xfrm>
            <a:off x="467544" y="5517232"/>
            <a:ext cx="8446912" cy="738650"/>
          </a:xfrm>
          <a:prstGeom prst="rect">
            <a:avLst/>
          </a:prstGeom>
          <a:noFill/>
          <a:effectLst>
            <a:outerShdw blurRad="50800" dist="38100" dir="2700000" algn="tl" rotWithShape="0">
              <a:prstClr val="black">
                <a:alpha val="40000"/>
              </a:prstClr>
            </a:outerShdw>
          </a:effectLst>
        </p:spPr>
        <p:txBody>
          <a:bodyPr wrap="square" lIns="91425" tIns="45713" rIns="91425" bIns="45713" rtlCol="0">
            <a:spAutoFit/>
          </a:bodyPr>
          <a:lstStyle/>
          <a:p>
            <a:r>
              <a:rPr lang="fr-FR" sz="1400" dirty="0">
                <a:solidFill>
                  <a:srgbClr val="000000"/>
                </a:solidFill>
                <a:cs typeface="Arial"/>
              </a:rPr>
              <a:t>Benoit Combemale, Julien </a:t>
            </a:r>
            <a:r>
              <a:rPr lang="fr-FR" sz="1400" dirty="0" err="1">
                <a:solidFill>
                  <a:srgbClr val="000000"/>
                </a:solidFill>
                <a:cs typeface="Arial"/>
              </a:rPr>
              <a:t>Deantoni</a:t>
            </a:r>
            <a:r>
              <a:rPr lang="fr-FR" sz="1400" dirty="0">
                <a:solidFill>
                  <a:srgbClr val="000000"/>
                </a:solidFill>
                <a:cs typeface="Arial"/>
              </a:rPr>
              <a:t>, Matias Vara Larsen, Frédéric Mallet, Olivier </a:t>
            </a:r>
            <a:r>
              <a:rPr lang="fr-FR" sz="1400" dirty="0" err="1">
                <a:solidFill>
                  <a:srgbClr val="000000"/>
                </a:solidFill>
                <a:cs typeface="Arial"/>
              </a:rPr>
              <a:t>Barais</a:t>
            </a:r>
            <a:r>
              <a:rPr lang="fr-FR" sz="1400" dirty="0">
                <a:solidFill>
                  <a:srgbClr val="000000"/>
                </a:solidFill>
                <a:cs typeface="Arial"/>
              </a:rPr>
              <a:t>, Benoit Baudry, Robert France, "</a:t>
            </a:r>
            <a:r>
              <a:rPr lang="fr-FR" sz="1400" dirty="0" err="1">
                <a:solidFill>
                  <a:srgbClr val="000000"/>
                </a:solidFill>
                <a:cs typeface="Arial"/>
              </a:rPr>
              <a:t>Reifying</a:t>
            </a:r>
            <a:r>
              <a:rPr lang="fr-FR" sz="1400" dirty="0">
                <a:solidFill>
                  <a:srgbClr val="000000"/>
                </a:solidFill>
                <a:cs typeface="Arial"/>
              </a:rPr>
              <a:t> </a:t>
            </a:r>
            <a:r>
              <a:rPr lang="fr-FR" sz="1400" dirty="0" err="1">
                <a:solidFill>
                  <a:srgbClr val="000000"/>
                </a:solidFill>
                <a:cs typeface="Arial"/>
              </a:rPr>
              <a:t>Concurrency</a:t>
            </a:r>
            <a:r>
              <a:rPr lang="fr-FR" sz="1400" dirty="0">
                <a:solidFill>
                  <a:srgbClr val="000000"/>
                </a:solidFill>
                <a:cs typeface="Arial"/>
              </a:rPr>
              <a:t> for </a:t>
            </a:r>
            <a:r>
              <a:rPr lang="fr-FR" sz="1400" dirty="0" err="1">
                <a:solidFill>
                  <a:srgbClr val="000000"/>
                </a:solidFill>
                <a:cs typeface="Arial"/>
              </a:rPr>
              <a:t>Executable</a:t>
            </a:r>
            <a:r>
              <a:rPr lang="fr-FR" sz="1400" dirty="0">
                <a:solidFill>
                  <a:srgbClr val="000000"/>
                </a:solidFill>
                <a:cs typeface="Arial"/>
              </a:rPr>
              <a:t> </a:t>
            </a:r>
            <a:r>
              <a:rPr lang="fr-FR" sz="1400" dirty="0" err="1">
                <a:solidFill>
                  <a:srgbClr val="000000"/>
                </a:solidFill>
                <a:cs typeface="Arial"/>
              </a:rPr>
              <a:t>Metamodeling</a:t>
            </a:r>
            <a:r>
              <a:rPr lang="fr-FR" sz="1400" dirty="0">
                <a:solidFill>
                  <a:srgbClr val="000000"/>
                </a:solidFill>
                <a:cs typeface="Arial"/>
              </a:rPr>
              <a:t>," In </a:t>
            </a:r>
            <a:r>
              <a:rPr lang="fr-FR" sz="1400" dirty="0">
                <a:solidFill>
                  <a:srgbClr val="000000"/>
                </a:solidFill>
              </a:rPr>
              <a:t>Software </a:t>
            </a:r>
            <a:r>
              <a:rPr lang="fr-FR" sz="1400" dirty="0" err="1">
                <a:solidFill>
                  <a:srgbClr val="000000"/>
                </a:solidFill>
              </a:rPr>
              <a:t>Language</a:t>
            </a:r>
            <a:r>
              <a:rPr lang="fr-FR" sz="1400" dirty="0">
                <a:solidFill>
                  <a:srgbClr val="000000"/>
                </a:solidFill>
              </a:rPr>
              <a:t> Engineering (SLE), </a:t>
            </a:r>
            <a:r>
              <a:rPr lang="fr-FR" sz="1400" dirty="0" smtClean="0">
                <a:solidFill>
                  <a:srgbClr val="000000"/>
                </a:solidFill>
                <a:cs typeface="Arial"/>
              </a:rPr>
              <a:t>2013</a:t>
            </a:r>
            <a:endParaRPr lang="fr-FR" sz="1400" dirty="0">
              <a:solidFill>
                <a:srgbClr val="000000"/>
              </a:solidFill>
              <a:cs typeface="Arial"/>
            </a:endParaRPr>
          </a:p>
        </p:txBody>
      </p:sp>
      <p:pic>
        <p:nvPicPr>
          <p:cNvPr id="12" name="Image 11"/>
          <p:cNvPicPr>
            <a:picLocks noChangeAspect="1"/>
          </p:cNvPicPr>
          <p:nvPr/>
        </p:nvPicPr>
        <p:blipFill>
          <a:blip r:embed="rId5"/>
          <a:stretch>
            <a:fillRect/>
          </a:stretch>
        </p:blipFill>
        <p:spPr>
          <a:xfrm>
            <a:off x="1462352" y="6525006"/>
            <a:ext cx="7150100" cy="304800"/>
          </a:xfrm>
          <a:prstGeom prst="rect">
            <a:avLst/>
          </a:prstGeom>
        </p:spPr>
      </p:pic>
      <p:sp>
        <p:nvSpPr>
          <p:cNvPr id="14" name="Rectangle 13"/>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15" name="Image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1520" y="6361008"/>
            <a:ext cx="1097855" cy="452368"/>
          </a:xfrm>
          <a:prstGeom prst="rect">
            <a:avLst/>
          </a:prstGeom>
        </p:spPr>
      </p:pic>
    </p:spTree>
    <p:extLst>
      <p:ext uri="{BB962C8B-B14F-4D97-AF65-F5344CB8AC3E}">
        <p14:creationId xmlns:p14="http://schemas.microsoft.com/office/powerpoint/2010/main" val="8833001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Coping with Semantic Variation Points</a:t>
            </a:r>
            <a:endParaRPr lang="fr-FR" dirty="0"/>
          </a:p>
        </p:txBody>
      </p:sp>
      <p:sp>
        <p:nvSpPr>
          <p:cNvPr id="4" name="Espace réservé du numéro de diapositive 3"/>
          <p:cNvSpPr>
            <a:spLocks noGrp="1"/>
          </p:cNvSpPr>
          <p:nvPr>
            <p:ph type="sldNum" sz="quarter" idx="16"/>
          </p:nvPr>
        </p:nvSpPr>
        <p:spPr/>
        <p:txBody>
          <a:bodyPr/>
          <a:lstStyle/>
          <a:p>
            <a:pPr>
              <a:defRPr/>
            </a:pPr>
            <a:r>
              <a:rPr lang="fr-FR" smtClean="0">
                <a:solidFill>
                  <a:srgbClr val="FFFFFF"/>
                </a:solidFill>
                <a:cs typeface="Arial"/>
              </a:rPr>
              <a:t>- </a:t>
            </a:r>
            <a:fld id="{CCD8A327-4A42-4F42-8894-A6F43B7F265B}" type="slidenum">
              <a:rPr lang="fr-FR" smtClean="0">
                <a:solidFill>
                  <a:srgbClr val="FFFFFF"/>
                </a:solidFill>
                <a:cs typeface="Arial"/>
              </a:rPr>
              <a:pPr>
                <a:defRPr/>
              </a:pPr>
              <a:t>27</a:t>
            </a:fld>
            <a:endParaRPr lang="fr-FR">
              <a:solidFill>
                <a:srgbClr val="FFFFFF"/>
              </a:solidFill>
              <a:cs typeface="Arial"/>
            </a:endParaRPr>
          </a:p>
        </p:txBody>
      </p:sp>
      <p:pic>
        <p:nvPicPr>
          <p:cNvPr id="17" name="Image 16" descr="Capture d’écran 2012-06-15 à 11.53.30.png"/>
          <p:cNvPicPr>
            <a:picLocks noChangeAspect="1"/>
          </p:cNvPicPr>
          <p:nvPr/>
        </p:nvPicPr>
        <p:blipFill rotWithShape="1">
          <a:blip r:embed="rId2">
            <a:extLst>
              <a:ext uri="{28A0092B-C50C-407E-A947-70E740481C1C}">
                <a14:useLocalDpi xmlns:a14="http://schemas.microsoft.com/office/drawing/2010/main" val="0"/>
              </a:ext>
            </a:extLst>
          </a:blip>
          <a:srcRect b="60607"/>
          <a:stretch/>
        </p:blipFill>
        <p:spPr>
          <a:xfrm>
            <a:off x="35496" y="3224154"/>
            <a:ext cx="9217024" cy="2076318"/>
          </a:xfrm>
          <a:prstGeom prst="rect">
            <a:avLst/>
          </a:prstGeom>
        </p:spPr>
      </p:pic>
      <p:pic>
        <p:nvPicPr>
          <p:cNvPr id="18" name="Image 17" descr="Capture d’écran 2012-06-15 à 12.00.2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1640" y="908720"/>
            <a:ext cx="6818103" cy="1840671"/>
          </a:xfrm>
          <a:prstGeom prst="rect">
            <a:avLst/>
          </a:prstGeom>
        </p:spPr>
      </p:pic>
      <p:sp>
        <p:nvSpPr>
          <p:cNvPr id="19" name="Flèche vers la droite 18"/>
          <p:cNvSpPr/>
          <p:nvPr/>
        </p:nvSpPr>
        <p:spPr>
          <a:xfrm rot="6405206">
            <a:off x="3833297" y="2809316"/>
            <a:ext cx="858102" cy="423296"/>
          </a:xfrm>
          <a:prstGeom prst="rightArrow">
            <a:avLst/>
          </a:prstGeom>
        </p:spPr>
        <p:style>
          <a:lnRef idx="1">
            <a:schemeClr val="accent1"/>
          </a:lnRef>
          <a:fillRef idx="3">
            <a:schemeClr val="accent1"/>
          </a:fillRef>
          <a:effectRef idx="2">
            <a:schemeClr val="accent1"/>
          </a:effectRef>
          <a:fontRef idx="minor">
            <a:schemeClr val="lt1"/>
          </a:fontRef>
        </p:style>
        <p:txBody>
          <a:bodyPr lIns="130046" tIns="65023" rIns="130046" bIns="65023" rtlCol="0" anchor="ctr"/>
          <a:lstStyle/>
          <a:p>
            <a:pPr algn="ctr"/>
            <a:endParaRPr lang="fr-FR" sz="1700">
              <a:solidFill>
                <a:srgbClr val="FFFFFF"/>
              </a:solidFill>
              <a:latin typeface="Garamond"/>
              <a:ea typeface="ＭＳ Ｐゴシック"/>
              <a:cs typeface="Arial"/>
            </a:endParaRPr>
          </a:p>
        </p:txBody>
      </p:sp>
      <p:sp>
        <p:nvSpPr>
          <p:cNvPr id="20" name="Flèche vers la droite 19"/>
          <p:cNvSpPr/>
          <p:nvPr/>
        </p:nvSpPr>
        <p:spPr>
          <a:xfrm rot="4044640">
            <a:off x="4794006" y="2795389"/>
            <a:ext cx="858102" cy="404473"/>
          </a:xfrm>
          <a:prstGeom prst="rightArrow">
            <a:avLst/>
          </a:prstGeom>
        </p:spPr>
        <p:style>
          <a:lnRef idx="1">
            <a:schemeClr val="accent1"/>
          </a:lnRef>
          <a:fillRef idx="3">
            <a:schemeClr val="accent1"/>
          </a:fillRef>
          <a:effectRef idx="2">
            <a:schemeClr val="accent1"/>
          </a:effectRef>
          <a:fontRef idx="minor">
            <a:schemeClr val="lt1"/>
          </a:fontRef>
        </p:style>
        <p:txBody>
          <a:bodyPr lIns="130046" tIns="65023" rIns="130046" bIns="65023" rtlCol="0" anchor="ctr"/>
          <a:lstStyle/>
          <a:p>
            <a:pPr algn="ctr"/>
            <a:endParaRPr lang="fr-FR" sz="1700">
              <a:solidFill>
                <a:srgbClr val="FFFFFF"/>
              </a:solidFill>
              <a:latin typeface="Garamond"/>
              <a:ea typeface="ＭＳ Ｐゴシック"/>
              <a:cs typeface="Arial"/>
            </a:endParaRPr>
          </a:p>
        </p:txBody>
      </p:sp>
      <p:sp>
        <p:nvSpPr>
          <p:cNvPr id="11" name="ZoneTexte 10"/>
          <p:cNvSpPr txBox="1"/>
          <p:nvPr/>
        </p:nvSpPr>
        <p:spPr>
          <a:xfrm>
            <a:off x="467544" y="5373216"/>
            <a:ext cx="8446912" cy="523206"/>
          </a:xfrm>
          <a:prstGeom prst="rect">
            <a:avLst/>
          </a:prstGeom>
          <a:noFill/>
          <a:effectLst>
            <a:outerShdw blurRad="50800" dist="38100" dir="2700000" algn="tl" rotWithShape="0">
              <a:prstClr val="black">
                <a:alpha val="40000"/>
              </a:prstClr>
            </a:outerShdw>
          </a:effectLst>
        </p:spPr>
        <p:txBody>
          <a:bodyPr wrap="square" lIns="91425" tIns="45713" rIns="91425" bIns="45713" rtlCol="0">
            <a:spAutoFit/>
          </a:bodyPr>
          <a:lstStyle/>
          <a:p>
            <a:r>
              <a:rPr lang="fr-FR" sz="1400" dirty="0">
                <a:solidFill>
                  <a:srgbClr val="000000"/>
                </a:solidFill>
              </a:rPr>
              <a:t>Florent </a:t>
            </a:r>
            <a:r>
              <a:rPr lang="fr-FR" sz="1400" dirty="0" err="1">
                <a:solidFill>
                  <a:srgbClr val="000000"/>
                </a:solidFill>
              </a:rPr>
              <a:t>Latombe</a:t>
            </a:r>
            <a:r>
              <a:rPr lang="fr-FR" sz="1400" dirty="0">
                <a:solidFill>
                  <a:srgbClr val="000000"/>
                </a:solidFill>
              </a:rPr>
              <a:t>, Xavier </a:t>
            </a:r>
            <a:r>
              <a:rPr lang="fr-FR" sz="1400" dirty="0" err="1">
                <a:solidFill>
                  <a:srgbClr val="000000"/>
                </a:solidFill>
              </a:rPr>
              <a:t>Crégut</a:t>
            </a:r>
            <a:r>
              <a:rPr lang="fr-FR" sz="1400" dirty="0">
                <a:solidFill>
                  <a:srgbClr val="000000"/>
                </a:solidFill>
              </a:rPr>
              <a:t>, Julien </a:t>
            </a:r>
            <a:r>
              <a:rPr lang="fr-FR" sz="1400" dirty="0" err="1">
                <a:solidFill>
                  <a:srgbClr val="000000"/>
                </a:solidFill>
              </a:rPr>
              <a:t>Deantoni</a:t>
            </a:r>
            <a:r>
              <a:rPr lang="fr-FR" sz="1400" dirty="0">
                <a:solidFill>
                  <a:srgbClr val="000000"/>
                </a:solidFill>
              </a:rPr>
              <a:t>, Marc </a:t>
            </a:r>
            <a:r>
              <a:rPr lang="fr-FR" sz="1400" dirty="0" err="1">
                <a:solidFill>
                  <a:srgbClr val="000000"/>
                </a:solidFill>
              </a:rPr>
              <a:t>Pantel</a:t>
            </a:r>
            <a:r>
              <a:rPr lang="fr-FR" sz="1400" dirty="0">
                <a:solidFill>
                  <a:srgbClr val="000000"/>
                </a:solidFill>
              </a:rPr>
              <a:t>, Benoit Combemale, "</a:t>
            </a:r>
            <a:r>
              <a:rPr lang="fr-FR" sz="1400" dirty="0" err="1">
                <a:solidFill>
                  <a:srgbClr val="000000"/>
                </a:solidFill>
              </a:rPr>
              <a:t>Coping</a:t>
            </a:r>
            <a:r>
              <a:rPr lang="fr-FR" sz="1400" dirty="0">
                <a:solidFill>
                  <a:srgbClr val="000000"/>
                </a:solidFill>
              </a:rPr>
              <a:t> </a:t>
            </a:r>
            <a:r>
              <a:rPr lang="fr-FR" sz="1400" dirty="0" err="1">
                <a:solidFill>
                  <a:srgbClr val="000000"/>
                </a:solidFill>
              </a:rPr>
              <a:t>with</a:t>
            </a:r>
            <a:r>
              <a:rPr lang="fr-FR" sz="1400" dirty="0">
                <a:solidFill>
                  <a:srgbClr val="000000"/>
                </a:solidFill>
              </a:rPr>
              <a:t> </a:t>
            </a:r>
            <a:r>
              <a:rPr lang="fr-FR" sz="1400" dirty="0" err="1">
                <a:solidFill>
                  <a:srgbClr val="000000"/>
                </a:solidFill>
              </a:rPr>
              <a:t>Semantic</a:t>
            </a:r>
            <a:r>
              <a:rPr lang="fr-FR" sz="1400" dirty="0">
                <a:solidFill>
                  <a:srgbClr val="000000"/>
                </a:solidFill>
              </a:rPr>
              <a:t> Variation Points in Domain-</a:t>
            </a:r>
            <a:r>
              <a:rPr lang="fr-FR" sz="1400" dirty="0" err="1">
                <a:solidFill>
                  <a:srgbClr val="000000"/>
                </a:solidFill>
              </a:rPr>
              <a:t>Specific</a:t>
            </a:r>
            <a:r>
              <a:rPr lang="fr-FR" sz="1400" dirty="0">
                <a:solidFill>
                  <a:srgbClr val="000000"/>
                </a:solidFill>
              </a:rPr>
              <a:t> </a:t>
            </a:r>
            <a:r>
              <a:rPr lang="fr-FR" sz="1400" dirty="0" err="1">
                <a:solidFill>
                  <a:srgbClr val="000000"/>
                </a:solidFill>
              </a:rPr>
              <a:t>Modeling</a:t>
            </a:r>
            <a:r>
              <a:rPr lang="fr-FR" sz="1400" dirty="0">
                <a:solidFill>
                  <a:srgbClr val="000000"/>
                </a:solidFill>
              </a:rPr>
              <a:t> </a:t>
            </a:r>
            <a:r>
              <a:rPr lang="fr-FR" sz="1400" dirty="0" err="1">
                <a:solidFill>
                  <a:srgbClr val="000000"/>
                </a:solidFill>
              </a:rPr>
              <a:t>Languages</a:t>
            </a:r>
            <a:r>
              <a:rPr lang="fr-FR" sz="1400" dirty="0">
                <a:solidFill>
                  <a:srgbClr val="000000"/>
                </a:solidFill>
              </a:rPr>
              <a:t>", In </a:t>
            </a:r>
            <a:r>
              <a:rPr lang="fr-FR" sz="1400" dirty="0" err="1" smtClean="0">
                <a:solidFill>
                  <a:srgbClr val="000000"/>
                </a:solidFill>
              </a:rPr>
              <a:t>EXE@MoDELS</a:t>
            </a:r>
            <a:r>
              <a:rPr lang="fr-FR" sz="1400" dirty="0" smtClean="0">
                <a:solidFill>
                  <a:srgbClr val="000000"/>
                </a:solidFill>
              </a:rPr>
              <a:t> </a:t>
            </a:r>
            <a:r>
              <a:rPr lang="fr-FR" sz="1400" dirty="0">
                <a:solidFill>
                  <a:srgbClr val="000000"/>
                </a:solidFill>
              </a:rPr>
              <a:t>2015.</a:t>
            </a:r>
          </a:p>
        </p:txBody>
      </p:sp>
      <p:pic>
        <p:nvPicPr>
          <p:cNvPr id="12" name="Image 11" descr="Capture d’écran 2012-10-12 à 23.28.56.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11159" y="138010"/>
            <a:ext cx="1316027" cy="472030"/>
          </a:xfrm>
          <a:prstGeom prst="rect">
            <a:avLst/>
          </a:prstGeom>
        </p:spPr>
      </p:pic>
      <p:pic>
        <p:nvPicPr>
          <p:cNvPr id="13" name="Image 12"/>
          <p:cNvPicPr>
            <a:picLocks noChangeAspect="1"/>
          </p:cNvPicPr>
          <p:nvPr/>
        </p:nvPicPr>
        <p:blipFill>
          <a:blip r:embed="rId5"/>
          <a:stretch>
            <a:fillRect/>
          </a:stretch>
        </p:blipFill>
        <p:spPr>
          <a:xfrm>
            <a:off x="1462352" y="6525006"/>
            <a:ext cx="7150100" cy="304800"/>
          </a:xfrm>
          <a:prstGeom prst="rect">
            <a:avLst/>
          </a:prstGeom>
        </p:spPr>
      </p:pic>
      <p:sp>
        <p:nvSpPr>
          <p:cNvPr id="15" name="Rectangle 14"/>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16" name="Imag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1520" y="6361008"/>
            <a:ext cx="1097855" cy="452368"/>
          </a:xfrm>
          <a:prstGeom prst="rect">
            <a:avLst/>
          </a:prstGeom>
        </p:spPr>
      </p:pic>
    </p:spTree>
    <p:extLst>
      <p:ext uri="{BB962C8B-B14F-4D97-AF65-F5344CB8AC3E}">
        <p14:creationId xmlns:p14="http://schemas.microsoft.com/office/powerpoint/2010/main" val="7037941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age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1577" y="908720"/>
            <a:ext cx="8744831" cy="4978189"/>
          </a:xfrm>
          <a:prstGeom prst="rect">
            <a:avLst/>
          </a:prstGeom>
          <a:ln>
            <a:noFill/>
          </a:ln>
          <a:effectLst>
            <a:outerShdw blurRad="292100" dist="139700" dir="2700000" algn="tl" rotWithShape="0">
              <a:srgbClr val="333333">
                <a:alpha val="65000"/>
              </a:srgbClr>
            </a:outerShdw>
          </a:effectLst>
        </p:spPr>
      </p:pic>
      <p:sp>
        <p:nvSpPr>
          <p:cNvPr id="4" name="Slide Number Placeholder 3"/>
          <p:cNvSpPr>
            <a:spLocks noGrp="1"/>
          </p:cNvSpPr>
          <p:nvPr>
            <p:ph type="sldNum" sz="quarter" idx="16"/>
          </p:nvPr>
        </p:nvSpPr>
        <p:spPr/>
        <p:txBody>
          <a:bodyPr/>
          <a:lstStyle/>
          <a:p>
            <a:pPr>
              <a:defRPr/>
            </a:pPr>
            <a:r>
              <a:rPr lang="fr-FR" smtClean="0">
                <a:solidFill>
                  <a:srgbClr val="FFFFFF"/>
                </a:solidFill>
                <a:cs typeface="Arial"/>
              </a:rPr>
              <a:t>- </a:t>
            </a:r>
            <a:fld id="{CCD8A327-4A42-4F42-8894-A6F43B7F265B}" type="slidenum">
              <a:rPr lang="fr-FR" smtClean="0">
                <a:solidFill>
                  <a:srgbClr val="FFFFFF"/>
                </a:solidFill>
                <a:cs typeface="Arial"/>
              </a:rPr>
              <a:pPr>
                <a:defRPr/>
              </a:pPr>
              <a:t>28</a:t>
            </a:fld>
            <a:endParaRPr lang="fr-FR">
              <a:solidFill>
                <a:srgbClr val="FFFFFF"/>
              </a:solidFill>
              <a:cs typeface="Arial"/>
            </a:endParaRPr>
          </a:p>
        </p:txBody>
      </p:sp>
      <p:sp>
        <p:nvSpPr>
          <p:cNvPr id="9" name="Titre 3"/>
          <p:cNvSpPr>
            <a:spLocks noGrp="1"/>
          </p:cNvSpPr>
          <p:nvPr>
            <p:ph type="title"/>
          </p:nvPr>
        </p:nvSpPr>
        <p:spPr>
          <a:xfrm>
            <a:off x="457200" y="73645"/>
            <a:ext cx="8229600" cy="562521"/>
          </a:xfrm>
        </p:spPr>
        <p:txBody>
          <a:bodyPr>
            <a:noAutofit/>
          </a:bodyPr>
          <a:lstStyle/>
          <a:p>
            <a:pPr algn="ctr"/>
            <a:r>
              <a:rPr lang="fr-FR" sz="6000" dirty="0" err="1" smtClean="0">
                <a:latin typeface="Yanone Kaffeesatz Bold"/>
                <a:cs typeface="Yanone Kaffeesatz Bold"/>
              </a:rPr>
              <a:t>Arduino</a:t>
            </a:r>
            <a:r>
              <a:rPr lang="fr-FR" sz="6000" dirty="0" smtClean="0">
                <a:latin typeface="Yanone Kaffeesatz Bold"/>
                <a:cs typeface="Yanone Kaffeesatz Bold"/>
              </a:rPr>
              <a:t> Designer (&amp; Debugger)</a:t>
            </a:r>
            <a:endParaRPr lang="fr-FR" sz="6000" dirty="0">
              <a:latin typeface="Yanone Kaffeesatz Bold"/>
              <a:cs typeface="Yanone Kaffeesatz Bold"/>
            </a:endParaRPr>
          </a:p>
        </p:txBody>
      </p:sp>
      <p:sp>
        <p:nvSpPr>
          <p:cNvPr id="12" name="ZoneTexte 11"/>
          <p:cNvSpPr txBox="1"/>
          <p:nvPr/>
        </p:nvSpPr>
        <p:spPr>
          <a:xfrm>
            <a:off x="2149964" y="5949280"/>
            <a:ext cx="4942203" cy="369332"/>
          </a:xfrm>
          <a:prstGeom prst="rect">
            <a:avLst/>
          </a:prstGeom>
          <a:noFill/>
        </p:spPr>
        <p:txBody>
          <a:bodyPr wrap="none" rtlCol="0">
            <a:spAutoFit/>
          </a:bodyPr>
          <a:lstStyle/>
          <a:p>
            <a:r>
              <a:rPr lang="fr-FR" b="1" dirty="0">
                <a:solidFill>
                  <a:srgbClr val="000000"/>
                </a:solidFill>
                <a:cs typeface="Arial"/>
              </a:rPr>
              <a:t>https://</a:t>
            </a:r>
            <a:r>
              <a:rPr lang="fr-FR" b="1" dirty="0" err="1">
                <a:solidFill>
                  <a:srgbClr val="000000"/>
                </a:solidFill>
                <a:cs typeface="Arial"/>
              </a:rPr>
              <a:t>github.com</a:t>
            </a:r>
            <a:r>
              <a:rPr lang="fr-FR" b="1" dirty="0">
                <a:solidFill>
                  <a:srgbClr val="000000"/>
                </a:solidFill>
                <a:cs typeface="Arial"/>
              </a:rPr>
              <a:t>/</a:t>
            </a:r>
            <a:r>
              <a:rPr lang="fr-FR" b="1" dirty="0" err="1">
                <a:solidFill>
                  <a:srgbClr val="000000"/>
                </a:solidFill>
                <a:cs typeface="Arial"/>
              </a:rPr>
              <a:t>gemoc</a:t>
            </a:r>
            <a:r>
              <a:rPr lang="fr-FR" b="1" dirty="0" smtClean="0">
                <a:solidFill>
                  <a:srgbClr val="000000"/>
                </a:solidFill>
                <a:cs typeface="Arial"/>
              </a:rPr>
              <a:t>/</a:t>
            </a:r>
            <a:r>
              <a:rPr lang="fr-FR" b="1" dirty="0" err="1" smtClean="0">
                <a:solidFill>
                  <a:srgbClr val="000000"/>
                </a:solidFill>
                <a:cs typeface="Arial"/>
              </a:rPr>
              <a:t>arduinomodeling</a:t>
            </a:r>
            <a:endParaRPr lang="fr-FR" b="1" dirty="0">
              <a:solidFill>
                <a:srgbClr val="000000"/>
              </a:solidFill>
              <a:cs typeface="Arial"/>
            </a:endParaRPr>
          </a:p>
        </p:txBody>
      </p:sp>
      <p:pic>
        <p:nvPicPr>
          <p:cNvPr id="7" name="Image 6"/>
          <p:cNvPicPr>
            <a:picLocks noChangeAspect="1"/>
          </p:cNvPicPr>
          <p:nvPr/>
        </p:nvPicPr>
        <p:blipFill>
          <a:blip r:embed="rId3"/>
          <a:stretch>
            <a:fillRect/>
          </a:stretch>
        </p:blipFill>
        <p:spPr>
          <a:xfrm>
            <a:off x="1462352" y="6525006"/>
            <a:ext cx="7150100" cy="304800"/>
          </a:xfrm>
          <a:prstGeom prst="rect">
            <a:avLst/>
          </a:prstGeom>
        </p:spPr>
      </p:pic>
      <p:sp>
        <p:nvSpPr>
          <p:cNvPr id="8" name="Rectangle 7"/>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10" name="Imag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1520" y="6361008"/>
            <a:ext cx="1097855" cy="452368"/>
          </a:xfrm>
          <a:prstGeom prst="rect">
            <a:avLst/>
          </a:prstGeom>
        </p:spPr>
      </p:pic>
    </p:spTree>
    <p:extLst>
      <p:ext uri="{BB962C8B-B14F-4D97-AF65-F5344CB8AC3E}">
        <p14:creationId xmlns:p14="http://schemas.microsoft.com/office/powerpoint/2010/main" val="17507380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6"/>
          </p:nvPr>
        </p:nvSpPr>
        <p:spPr/>
        <p:txBody>
          <a:bodyPr/>
          <a:lstStyle/>
          <a:p>
            <a:pPr>
              <a:defRPr/>
            </a:pPr>
            <a:r>
              <a:rPr lang="fr-FR" smtClean="0">
                <a:solidFill>
                  <a:srgbClr val="FFFFFF"/>
                </a:solidFill>
                <a:cs typeface="Arial"/>
              </a:rPr>
              <a:t>- </a:t>
            </a:r>
            <a:fld id="{CCD8A327-4A42-4F42-8894-A6F43B7F265B}" type="slidenum">
              <a:rPr lang="fr-FR" smtClean="0">
                <a:solidFill>
                  <a:srgbClr val="FFFFFF"/>
                </a:solidFill>
                <a:cs typeface="Arial"/>
              </a:rPr>
              <a:pPr>
                <a:defRPr/>
              </a:pPr>
              <a:t>29</a:t>
            </a:fld>
            <a:endParaRPr lang="fr-FR">
              <a:solidFill>
                <a:srgbClr val="FFFFFF"/>
              </a:solidFill>
              <a:cs typeface="Arial"/>
            </a:endParaRPr>
          </a:p>
        </p:txBody>
      </p:sp>
      <p:sp>
        <p:nvSpPr>
          <p:cNvPr id="11" name="Titre 3"/>
          <p:cNvSpPr>
            <a:spLocks noGrp="1"/>
          </p:cNvSpPr>
          <p:nvPr>
            <p:ph type="title"/>
          </p:nvPr>
        </p:nvSpPr>
        <p:spPr>
          <a:xfrm>
            <a:off x="457200" y="73645"/>
            <a:ext cx="8229600" cy="562521"/>
          </a:xfrm>
        </p:spPr>
        <p:txBody>
          <a:bodyPr>
            <a:noAutofit/>
          </a:bodyPr>
          <a:lstStyle/>
          <a:p>
            <a:pPr algn="ctr"/>
            <a:r>
              <a:rPr lang="fr-FR" sz="6000" dirty="0" smtClean="0">
                <a:latin typeface="Yanone Kaffeesatz Bold"/>
                <a:cs typeface="Yanone Kaffeesatz Bold"/>
              </a:rPr>
              <a:t>Transformation Lg Debugger</a:t>
            </a:r>
            <a:endParaRPr lang="fr-FR" sz="6000" dirty="0">
              <a:latin typeface="Yanone Kaffeesatz Bold"/>
              <a:cs typeface="Yanone Kaffeesatz Bold"/>
            </a:endParaRPr>
          </a:p>
        </p:txBody>
      </p:sp>
      <p:sp>
        <p:nvSpPr>
          <p:cNvPr id="12" name="ZoneTexte 11"/>
          <p:cNvSpPr txBox="1"/>
          <p:nvPr/>
        </p:nvSpPr>
        <p:spPr>
          <a:xfrm>
            <a:off x="2645831" y="5920445"/>
            <a:ext cx="3852337" cy="369332"/>
          </a:xfrm>
          <a:prstGeom prst="rect">
            <a:avLst/>
          </a:prstGeom>
          <a:noFill/>
        </p:spPr>
        <p:txBody>
          <a:bodyPr wrap="none" rtlCol="0">
            <a:spAutoFit/>
          </a:bodyPr>
          <a:lstStyle/>
          <a:p>
            <a:r>
              <a:rPr lang="fr-FR" b="1" dirty="0">
                <a:solidFill>
                  <a:srgbClr val="000000"/>
                </a:solidFill>
              </a:rPr>
              <a:t>https://</a:t>
            </a:r>
            <a:r>
              <a:rPr lang="fr-FR" b="1" dirty="0" err="1">
                <a:solidFill>
                  <a:srgbClr val="000000"/>
                </a:solidFill>
              </a:rPr>
              <a:t>github.com</a:t>
            </a:r>
            <a:r>
              <a:rPr lang="fr-FR" b="1" dirty="0">
                <a:solidFill>
                  <a:srgbClr val="000000"/>
                </a:solidFill>
              </a:rPr>
              <a:t>/</a:t>
            </a:r>
            <a:r>
              <a:rPr lang="fr-FR" b="1" dirty="0" err="1">
                <a:solidFill>
                  <a:srgbClr val="000000"/>
                </a:solidFill>
              </a:rPr>
              <a:t>tetrabox</a:t>
            </a:r>
            <a:r>
              <a:rPr lang="fr-FR" b="1" dirty="0">
                <a:solidFill>
                  <a:srgbClr val="000000"/>
                </a:solidFill>
              </a:rPr>
              <a:t>/</a:t>
            </a:r>
            <a:r>
              <a:rPr lang="fr-FR" b="1" dirty="0" err="1">
                <a:solidFill>
                  <a:srgbClr val="000000"/>
                </a:solidFill>
              </a:rPr>
              <a:t>minitl</a:t>
            </a:r>
            <a:endParaRPr lang="fr-FR" b="1" dirty="0">
              <a:solidFill>
                <a:srgbClr val="000000"/>
              </a:solidFill>
              <a:cs typeface="Arial"/>
            </a:endParaRPr>
          </a:p>
        </p:txBody>
      </p:sp>
      <p:pic>
        <p:nvPicPr>
          <p:cNvPr id="2" name="Image 1"/>
          <p:cNvPicPr>
            <a:picLocks noChangeAspect="1"/>
          </p:cNvPicPr>
          <p:nvPr/>
        </p:nvPicPr>
        <p:blipFill>
          <a:blip r:embed="rId2"/>
          <a:stretch>
            <a:fillRect/>
          </a:stretch>
        </p:blipFill>
        <p:spPr>
          <a:xfrm>
            <a:off x="1279952" y="836712"/>
            <a:ext cx="6584094" cy="4968552"/>
          </a:xfrm>
          <a:prstGeom prst="rect">
            <a:avLst/>
          </a:prstGeom>
          <a:effectLst>
            <a:outerShdw blurRad="50800" dist="76200" dir="5400000" algn="t" rotWithShape="0">
              <a:prstClr val="black">
                <a:alpha val="40000"/>
              </a:prstClr>
            </a:outerShdw>
          </a:effectLst>
        </p:spPr>
      </p:pic>
      <p:sp>
        <p:nvSpPr>
          <p:cNvPr id="3" name="Bulle rectangulaire à coins arrondis 2"/>
          <p:cNvSpPr/>
          <p:nvPr/>
        </p:nvSpPr>
        <p:spPr>
          <a:xfrm>
            <a:off x="6876256" y="4995488"/>
            <a:ext cx="2160240" cy="1169816"/>
          </a:xfrm>
          <a:prstGeom prst="wedgeRoundRectCallout">
            <a:avLst>
              <a:gd name="adj1" fmla="val -82466"/>
              <a:gd name="adj2" fmla="val -111350"/>
              <a:gd name="adj3" fmla="val 16667"/>
            </a:avLst>
          </a:prstGeom>
        </p:spPr>
        <p:style>
          <a:lnRef idx="1">
            <a:schemeClr val="accent1"/>
          </a:lnRef>
          <a:fillRef idx="2">
            <a:schemeClr val="accent1"/>
          </a:fillRef>
          <a:effectRef idx="1">
            <a:schemeClr val="accent1"/>
          </a:effectRef>
          <a:fontRef idx="minor">
            <a:schemeClr val="dk1"/>
          </a:fontRef>
        </p:style>
        <p:txBody>
          <a:bodyPr lIns="0" rIns="0" rtlCol="0" anchor="ctr"/>
          <a:lstStyle/>
          <a:p>
            <a:pPr algn="ctr"/>
            <a:r>
              <a:rPr lang="fr-FR" b="1" dirty="0" err="1" smtClean="0"/>
              <a:t>TETRABox</a:t>
            </a:r>
            <a:endParaRPr lang="fr-FR" b="1" dirty="0" smtClean="0"/>
          </a:p>
          <a:p>
            <a:pPr algn="ctr"/>
            <a:r>
              <a:rPr lang="fr-FR" sz="1200" dirty="0" smtClean="0">
                <a:hlinkClick r:id="rId3"/>
              </a:rPr>
              <a:t>http</a:t>
            </a:r>
            <a:r>
              <a:rPr lang="fr-FR" sz="1200" dirty="0">
                <a:hlinkClick r:id="rId3"/>
              </a:rPr>
              <a:t>://modeltransformation.net/tetrabox</a:t>
            </a:r>
            <a:r>
              <a:rPr lang="fr-FR" sz="1200" dirty="0" smtClean="0">
                <a:hlinkClick r:id="rId3"/>
              </a:rPr>
              <a:t>/</a:t>
            </a:r>
            <a:endParaRPr lang="fr-FR" sz="1200" dirty="0" smtClean="0"/>
          </a:p>
          <a:p>
            <a:pPr algn="ctr"/>
            <a:r>
              <a:rPr lang="fr-FR" sz="1200" dirty="0" err="1" smtClean="0"/>
              <a:t>Wimmer</a:t>
            </a:r>
            <a:r>
              <a:rPr lang="fr-FR" sz="1200" dirty="0" smtClean="0"/>
              <a:t>, </a:t>
            </a:r>
            <a:r>
              <a:rPr lang="fr-FR" sz="1200" dirty="0" err="1" smtClean="0"/>
              <a:t>Bousse</a:t>
            </a:r>
            <a:r>
              <a:rPr lang="fr-FR" sz="1200" i="1" dirty="0" smtClean="0"/>
              <a:t> et al.</a:t>
            </a:r>
            <a:endParaRPr lang="fr-FR" sz="1200" i="1" dirty="0"/>
          </a:p>
        </p:txBody>
      </p:sp>
      <p:pic>
        <p:nvPicPr>
          <p:cNvPr id="8" name="Image 7"/>
          <p:cNvPicPr>
            <a:picLocks noChangeAspect="1"/>
          </p:cNvPicPr>
          <p:nvPr/>
        </p:nvPicPr>
        <p:blipFill>
          <a:blip r:embed="rId4"/>
          <a:stretch>
            <a:fillRect/>
          </a:stretch>
        </p:blipFill>
        <p:spPr>
          <a:xfrm>
            <a:off x="1462352" y="6525006"/>
            <a:ext cx="7150100" cy="304800"/>
          </a:xfrm>
          <a:prstGeom prst="rect">
            <a:avLst/>
          </a:prstGeom>
        </p:spPr>
      </p:pic>
      <p:sp>
        <p:nvSpPr>
          <p:cNvPr id="10" name="Rectangle 9"/>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13" name="Imag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1520" y="6361008"/>
            <a:ext cx="1097855" cy="452368"/>
          </a:xfrm>
          <a:prstGeom prst="rect">
            <a:avLst/>
          </a:prstGeom>
        </p:spPr>
      </p:pic>
    </p:spTree>
    <p:extLst>
      <p:ext uri="{BB962C8B-B14F-4D97-AF65-F5344CB8AC3E}">
        <p14:creationId xmlns:p14="http://schemas.microsoft.com/office/powerpoint/2010/main" val="19804545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LANGUAGE ENGINEERING</a:t>
            </a:r>
            <a:endParaRPr lang="fr-FR" dirty="0"/>
          </a:p>
        </p:txBody>
      </p:sp>
      <p:sp>
        <p:nvSpPr>
          <p:cNvPr id="4" name="Espace réservé du numéro de diapositive 3"/>
          <p:cNvSpPr>
            <a:spLocks noGrp="1"/>
          </p:cNvSpPr>
          <p:nvPr>
            <p:ph type="sldNum" sz="quarter" idx="12"/>
          </p:nvPr>
        </p:nvSpPr>
        <p:spPr/>
        <p:txBody>
          <a:bodyPr/>
          <a:lstStyle/>
          <a:p>
            <a:pPr>
              <a:defRPr/>
            </a:pPr>
            <a:r>
              <a:rPr lang="fr-FR" smtClean="0"/>
              <a:t>- </a:t>
            </a:r>
            <a:fld id="{CCD8A327-4A42-4F42-8894-A6F43B7F265B}" type="slidenum">
              <a:rPr lang="fr-FR" smtClean="0"/>
              <a:pPr>
                <a:defRPr/>
              </a:pPr>
              <a:t>3</a:t>
            </a:fld>
            <a:endParaRPr lang="fr-FR"/>
          </a:p>
        </p:txBody>
      </p:sp>
      <p:pic>
        <p:nvPicPr>
          <p:cNvPr id="9" name="Image 8"/>
          <p:cNvPicPr>
            <a:picLocks noChangeAspect="1"/>
          </p:cNvPicPr>
          <p:nvPr/>
        </p:nvPicPr>
        <p:blipFill>
          <a:blip r:embed="rId2"/>
          <a:stretch>
            <a:fillRect/>
          </a:stretch>
        </p:blipFill>
        <p:spPr>
          <a:xfrm>
            <a:off x="1462352" y="6525006"/>
            <a:ext cx="7150100" cy="304800"/>
          </a:xfrm>
          <a:prstGeom prst="rect">
            <a:avLst/>
          </a:prstGeom>
        </p:spPr>
      </p:pic>
      <p:sp>
        <p:nvSpPr>
          <p:cNvPr id="10" name="Rectangle 9"/>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11" name="Imag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520" y="6361008"/>
            <a:ext cx="1097855" cy="452368"/>
          </a:xfrm>
          <a:prstGeom prst="rect">
            <a:avLst/>
          </a:prstGeom>
        </p:spPr>
      </p:pic>
    </p:spTree>
    <p:extLst>
      <p:ext uri="{BB962C8B-B14F-4D97-AF65-F5344CB8AC3E}">
        <p14:creationId xmlns:p14="http://schemas.microsoft.com/office/powerpoint/2010/main" val="124213246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descr="Capture d'écran 2015-06-18 22.32.15.png"/>
          <p:cNvPicPr>
            <a:picLocks noChangeAspect="1"/>
          </p:cNvPicPr>
          <p:nvPr/>
        </p:nvPicPr>
        <p:blipFill rotWithShape="1">
          <a:blip r:embed="rId2">
            <a:extLst>
              <a:ext uri="{28A0092B-C50C-407E-A947-70E740481C1C}">
                <a14:useLocalDpi xmlns:a14="http://schemas.microsoft.com/office/drawing/2010/main" val="0"/>
              </a:ext>
            </a:extLst>
          </a:blip>
          <a:srcRect t="2401" b="2933"/>
          <a:stretch/>
        </p:blipFill>
        <p:spPr>
          <a:xfrm>
            <a:off x="179512" y="789307"/>
            <a:ext cx="8721081" cy="5159973"/>
          </a:xfrm>
          <a:prstGeom prst="rect">
            <a:avLst/>
          </a:prstGeom>
          <a:ln>
            <a:noFill/>
          </a:ln>
          <a:effectLst>
            <a:outerShdw blurRad="292100" dist="139700" dir="2700000" algn="tl" rotWithShape="0">
              <a:srgbClr val="333333">
                <a:alpha val="65000"/>
              </a:srgbClr>
            </a:outerShdw>
          </a:effectLst>
        </p:spPr>
      </p:pic>
      <p:sp>
        <p:nvSpPr>
          <p:cNvPr id="8" name="Espace réservé du numéro de diapositive 3"/>
          <p:cNvSpPr>
            <a:spLocks noGrp="1"/>
          </p:cNvSpPr>
          <p:nvPr>
            <p:ph type="sldNum" sz="quarter" idx="4294967295"/>
          </p:nvPr>
        </p:nvSpPr>
        <p:spPr>
          <a:xfrm>
            <a:off x="8618538" y="6488113"/>
            <a:ext cx="525462" cy="273050"/>
          </a:xfrm>
          <a:prstGeom prst="rect">
            <a:avLst/>
          </a:prstGeom>
          <a:noFill/>
          <a:ln>
            <a:noFill/>
          </a:ln>
          <a:effectLst/>
        </p:spPr>
        <p:txBody>
          <a:bodyPr vert="horz" wrap="square" lIns="0" tIns="0" rIns="0" bIns="0" numCol="1" anchor="ctr" anchorCtr="0" compatLnSpc="1">
            <a:prstTxWarp prst="textNoShape">
              <a:avLst/>
            </a:prstTxWarp>
          </a:bodyPr>
          <a:lstStyle/>
          <a:p>
            <a:r>
              <a:rPr lang="fr-FR" dirty="0">
                <a:solidFill>
                  <a:srgbClr val="FFFFFF"/>
                </a:solidFill>
                <a:cs typeface="Arial"/>
              </a:rPr>
              <a:t>- </a:t>
            </a:r>
            <a:fld id="{CCD8A327-4A42-4F42-8894-A6F43B7F265B}" type="slidenum">
              <a:rPr lang="fr-FR">
                <a:solidFill>
                  <a:srgbClr val="FFFFFF"/>
                </a:solidFill>
                <a:cs typeface="Arial"/>
              </a:rPr>
              <a:pPr/>
              <a:t>30</a:t>
            </a:fld>
            <a:endParaRPr lang="fr-FR" dirty="0">
              <a:solidFill>
                <a:srgbClr val="FFFFFF"/>
              </a:solidFill>
              <a:cs typeface="Arial"/>
            </a:endParaRPr>
          </a:p>
        </p:txBody>
      </p:sp>
      <p:sp>
        <p:nvSpPr>
          <p:cNvPr id="9" name="ZoneTexte 8"/>
          <p:cNvSpPr txBox="1"/>
          <p:nvPr/>
        </p:nvSpPr>
        <p:spPr>
          <a:xfrm>
            <a:off x="2149964" y="5949280"/>
            <a:ext cx="4942316" cy="369332"/>
          </a:xfrm>
          <a:prstGeom prst="rect">
            <a:avLst/>
          </a:prstGeom>
          <a:noFill/>
        </p:spPr>
        <p:txBody>
          <a:bodyPr wrap="none" rtlCol="0">
            <a:spAutoFit/>
          </a:bodyPr>
          <a:lstStyle/>
          <a:p>
            <a:r>
              <a:rPr lang="fr-FR" b="1" dirty="0" err="1">
                <a:solidFill>
                  <a:srgbClr val="000000"/>
                </a:solidFill>
                <a:cs typeface="Arial"/>
              </a:rPr>
              <a:t>https</a:t>
            </a:r>
            <a:r>
              <a:rPr lang="fr-FR" b="1" dirty="0">
                <a:solidFill>
                  <a:srgbClr val="000000"/>
                </a:solidFill>
                <a:cs typeface="Arial"/>
              </a:rPr>
              <a:t>://</a:t>
            </a:r>
            <a:r>
              <a:rPr lang="fr-FR" b="1" dirty="0" err="1">
                <a:solidFill>
                  <a:srgbClr val="000000"/>
                </a:solidFill>
                <a:cs typeface="Arial"/>
              </a:rPr>
              <a:t>github.com</a:t>
            </a:r>
            <a:r>
              <a:rPr lang="fr-FR" b="1" dirty="0">
                <a:solidFill>
                  <a:srgbClr val="000000"/>
                </a:solidFill>
                <a:cs typeface="Arial"/>
              </a:rPr>
              <a:t>/</a:t>
            </a:r>
            <a:r>
              <a:rPr lang="fr-FR" b="1" dirty="0" err="1">
                <a:solidFill>
                  <a:srgbClr val="000000"/>
                </a:solidFill>
                <a:cs typeface="Arial"/>
              </a:rPr>
              <a:t>gemoc</a:t>
            </a:r>
            <a:r>
              <a:rPr lang="fr-FR" b="1" dirty="0">
                <a:solidFill>
                  <a:srgbClr val="000000"/>
                </a:solidFill>
                <a:cs typeface="Arial"/>
              </a:rPr>
              <a:t>/</a:t>
            </a:r>
            <a:r>
              <a:rPr lang="fr-FR" b="1" dirty="0" err="1">
                <a:solidFill>
                  <a:srgbClr val="000000"/>
                </a:solidFill>
                <a:cs typeface="Arial"/>
              </a:rPr>
              <a:t>farmingmodeling</a:t>
            </a:r>
            <a:endParaRPr lang="fr-FR" b="1" dirty="0">
              <a:solidFill>
                <a:srgbClr val="000000"/>
              </a:solidFill>
              <a:cs typeface="Arial"/>
            </a:endParaRPr>
          </a:p>
        </p:txBody>
      </p:sp>
      <p:pic>
        <p:nvPicPr>
          <p:cNvPr id="12" name="Image 11" descr="Capture d’écran 2012-10-12 à 23.28.5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11159" y="138010"/>
            <a:ext cx="1316027" cy="472030"/>
          </a:xfrm>
          <a:prstGeom prst="rect">
            <a:avLst/>
          </a:prstGeom>
        </p:spPr>
      </p:pic>
      <p:sp>
        <p:nvSpPr>
          <p:cNvPr id="13" name="Titre 3"/>
          <p:cNvSpPr>
            <a:spLocks noGrp="1"/>
          </p:cNvSpPr>
          <p:nvPr>
            <p:ph type="title"/>
          </p:nvPr>
        </p:nvSpPr>
        <p:spPr>
          <a:xfrm>
            <a:off x="457200" y="73645"/>
            <a:ext cx="8229600" cy="562521"/>
          </a:xfrm>
        </p:spPr>
        <p:txBody>
          <a:bodyPr>
            <a:noAutofit/>
          </a:bodyPr>
          <a:lstStyle/>
          <a:p>
            <a:pPr algn="ctr"/>
            <a:r>
              <a:rPr lang="fr-FR" sz="6000" dirty="0" err="1" smtClean="0">
                <a:latin typeface="Yanone Kaffeesatz Bold"/>
                <a:cs typeface="Yanone Kaffeesatz Bold"/>
              </a:rPr>
              <a:t>Farming</a:t>
            </a:r>
            <a:r>
              <a:rPr lang="fr-FR" sz="6000" dirty="0" smtClean="0">
                <a:latin typeface="Yanone Kaffeesatz Bold"/>
                <a:cs typeface="Yanone Kaffeesatz Bold"/>
              </a:rPr>
              <a:t> System </a:t>
            </a:r>
            <a:r>
              <a:rPr lang="fr-FR" sz="6000" dirty="0" err="1" smtClean="0">
                <a:latin typeface="Yanone Kaffeesatz Bold"/>
                <a:cs typeface="Yanone Kaffeesatz Bold"/>
              </a:rPr>
              <a:t>Modeling</a:t>
            </a:r>
            <a:endParaRPr lang="fr-FR" sz="6000" dirty="0">
              <a:latin typeface="Yanone Kaffeesatz Bold"/>
              <a:cs typeface="Yanone Kaffeesatz Bold"/>
            </a:endParaRPr>
          </a:p>
        </p:txBody>
      </p:sp>
      <p:pic>
        <p:nvPicPr>
          <p:cNvPr id="11" name="Image 10"/>
          <p:cNvPicPr>
            <a:picLocks noChangeAspect="1"/>
          </p:cNvPicPr>
          <p:nvPr/>
        </p:nvPicPr>
        <p:blipFill>
          <a:blip r:embed="rId4"/>
          <a:stretch>
            <a:fillRect/>
          </a:stretch>
        </p:blipFill>
        <p:spPr>
          <a:xfrm>
            <a:off x="1462352" y="6525006"/>
            <a:ext cx="7150100" cy="304800"/>
          </a:xfrm>
          <a:prstGeom prst="rect">
            <a:avLst/>
          </a:prstGeom>
        </p:spPr>
      </p:pic>
      <p:sp>
        <p:nvSpPr>
          <p:cNvPr id="14" name="Rectangle 13"/>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15" name="Imag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1520" y="6361008"/>
            <a:ext cx="1097855" cy="452368"/>
          </a:xfrm>
          <a:prstGeom prst="rect">
            <a:avLst/>
          </a:prstGeom>
        </p:spPr>
      </p:pic>
    </p:spTree>
    <p:extLst>
      <p:ext uri="{BB962C8B-B14F-4D97-AF65-F5344CB8AC3E}">
        <p14:creationId xmlns:p14="http://schemas.microsoft.com/office/powerpoint/2010/main" val="16512996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err="1" smtClean="0"/>
              <a:t>Behavioral</a:t>
            </a:r>
            <a:r>
              <a:rPr lang="fr-FR" dirty="0" smtClean="0"/>
              <a:t> Model Coordination</a:t>
            </a:r>
            <a:endParaRPr lang="en-US" i="1" dirty="0"/>
          </a:p>
        </p:txBody>
      </p:sp>
      <p:sp>
        <p:nvSpPr>
          <p:cNvPr id="4" name="Slide Number Placeholder 3"/>
          <p:cNvSpPr>
            <a:spLocks noGrp="1"/>
          </p:cNvSpPr>
          <p:nvPr>
            <p:ph type="sldNum" sz="quarter" idx="16"/>
          </p:nvPr>
        </p:nvSpPr>
        <p:spPr/>
        <p:txBody>
          <a:bodyPr/>
          <a:lstStyle/>
          <a:p>
            <a:pPr>
              <a:defRPr/>
            </a:pPr>
            <a:r>
              <a:rPr lang="fr-FR" smtClean="0">
                <a:solidFill>
                  <a:srgbClr val="FFFFFF"/>
                </a:solidFill>
                <a:cs typeface="Arial"/>
              </a:rPr>
              <a:t>- </a:t>
            </a:r>
            <a:fld id="{CCD8A327-4A42-4F42-8894-A6F43B7F265B}" type="slidenum">
              <a:rPr lang="fr-FR" smtClean="0">
                <a:solidFill>
                  <a:srgbClr val="FFFFFF"/>
                </a:solidFill>
                <a:cs typeface="Arial"/>
              </a:rPr>
              <a:pPr>
                <a:defRPr/>
              </a:pPr>
              <a:t>31</a:t>
            </a:fld>
            <a:endParaRPr lang="fr-FR">
              <a:solidFill>
                <a:srgbClr val="FFFFFF"/>
              </a:solidFill>
              <a:cs typeface="Arial"/>
            </a:endParaRPr>
          </a:p>
        </p:txBody>
      </p:sp>
      <p:pic>
        <p:nvPicPr>
          <p:cNvPr id="5" name="Image 4" descr="screenshot-coffeemachine_cropped.jpe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9595" y="984040"/>
            <a:ext cx="8792282" cy="4482421"/>
          </a:xfrm>
          <a:prstGeom prst="rect">
            <a:avLst/>
          </a:prstGeom>
          <a:ln>
            <a:noFill/>
          </a:ln>
          <a:effectLst>
            <a:outerShdw blurRad="292100" dist="139700" dir="2700000" algn="tl" rotWithShape="0">
              <a:srgbClr val="333333">
                <a:alpha val="65000"/>
              </a:srgbClr>
            </a:outerShdw>
          </a:effectLst>
        </p:spPr>
      </p:pic>
      <p:pic>
        <p:nvPicPr>
          <p:cNvPr id="11" name="Image 10"/>
          <p:cNvPicPr>
            <a:picLocks noChangeAspect="1"/>
          </p:cNvPicPr>
          <p:nvPr/>
        </p:nvPicPr>
        <p:blipFill>
          <a:blip r:embed="rId3"/>
          <a:stretch>
            <a:fillRect/>
          </a:stretch>
        </p:blipFill>
        <p:spPr>
          <a:xfrm>
            <a:off x="7725338" y="148251"/>
            <a:ext cx="1311158" cy="584833"/>
          </a:xfrm>
          <a:prstGeom prst="rect">
            <a:avLst/>
          </a:prstGeom>
        </p:spPr>
      </p:pic>
      <p:sp>
        <p:nvSpPr>
          <p:cNvPr id="12" name="ZoneTexte 11"/>
          <p:cNvSpPr txBox="1"/>
          <p:nvPr/>
        </p:nvSpPr>
        <p:spPr>
          <a:xfrm>
            <a:off x="467544" y="5642098"/>
            <a:ext cx="8568952" cy="523206"/>
          </a:xfrm>
          <a:prstGeom prst="rect">
            <a:avLst/>
          </a:prstGeom>
          <a:noFill/>
          <a:effectLst>
            <a:outerShdw blurRad="50800" dist="38100" dir="2700000" algn="tl" rotWithShape="0">
              <a:prstClr val="black">
                <a:alpha val="40000"/>
              </a:prstClr>
            </a:outerShdw>
          </a:effectLst>
        </p:spPr>
        <p:txBody>
          <a:bodyPr wrap="square" lIns="91425" tIns="45713" rIns="91425" bIns="45713" rtlCol="0">
            <a:spAutoFit/>
          </a:bodyPr>
          <a:lstStyle/>
          <a:p>
            <a:r>
              <a:rPr lang="fr-FR" sz="1400" dirty="0">
                <a:solidFill>
                  <a:srgbClr val="000000"/>
                </a:solidFill>
              </a:rPr>
              <a:t>Matias </a:t>
            </a:r>
            <a:r>
              <a:rPr lang="fr-FR" sz="1400" dirty="0" err="1">
                <a:solidFill>
                  <a:srgbClr val="000000"/>
                </a:solidFill>
              </a:rPr>
              <a:t>Ezequiel</a:t>
            </a:r>
            <a:r>
              <a:rPr lang="fr-FR" sz="1400" dirty="0">
                <a:solidFill>
                  <a:srgbClr val="000000"/>
                </a:solidFill>
              </a:rPr>
              <a:t> Vara Larsen, Julien </a:t>
            </a:r>
            <a:r>
              <a:rPr lang="fr-FR" sz="1400" dirty="0" err="1">
                <a:solidFill>
                  <a:srgbClr val="000000"/>
                </a:solidFill>
              </a:rPr>
              <a:t>Deantoni</a:t>
            </a:r>
            <a:r>
              <a:rPr lang="fr-FR" sz="1400" dirty="0">
                <a:solidFill>
                  <a:srgbClr val="000000"/>
                </a:solidFill>
              </a:rPr>
              <a:t>, Benoit Combemale, Frédéric </a:t>
            </a:r>
            <a:r>
              <a:rPr lang="fr-FR" sz="1400" dirty="0" smtClean="0">
                <a:solidFill>
                  <a:srgbClr val="000000"/>
                </a:solidFill>
              </a:rPr>
              <a:t>Mallet, "A </a:t>
            </a:r>
            <a:r>
              <a:rPr lang="fr-FR" sz="1400" dirty="0" err="1">
                <a:solidFill>
                  <a:srgbClr val="000000"/>
                </a:solidFill>
              </a:rPr>
              <a:t>Behavioral</a:t>
            </a:r>
            <a:r>
              <a:rPr lang="fr-FR" sz="1400" dirty="0">
                <a:solidFill>
                  <a:srgbClr val="000000"/>
                </a:solidFill>
              </a:rPr>
              <a:t> Coordination </a:t>
            </a:r>
            <a:r>
              <a:rPr lang="fr-FR" sz="1400" dirty="0" err="1">
                <a:solidFill>
                  <a:srgbClr val="000000"/>
                </a:solidFill>
              </a:rPr>
              <a:t>Operator</a:t>
            </a:r>
            <a:r>
              <a:rPr lang="fr-FR" sz="1400" dirty="0">
                <a:solidFill>
                  <a:srgbClr val="000000"/>
                </a:solidFill>
              </a:rPr>
              <a:t> </a:t>
            </a:r>
            <a:r>
              <a:rPr lang="fr-FR" sz="1400" dirty="0" err="1">
                <a:solidFill>
                  <a:srgbClr val="000000"/>
                </a:solidFill>
              </a:rPr>
              <a:t>Language</a:t>
            </a:r>
            <a:r>
              <a:rPr lang="fr-FR" sz="1400" dirty="0">
                <a:solidFill>
                  <a:srgbClr val="000000"/>
                </a:solidFill>
              </a:rPr>
              <a:t> (</a:t>
            </a:r>
            <a:r>
              <a:rPr lang="fr-FR" sz="1400" dirty="0" err="1">
                <a:solidFill>
                  <a:srgbClr val="000000"/>
                </a:solidFill>
              </a:rPr>
              <a:t>BCOoL</a:t>
            </a:r>
            <a:r>
              <a:rPr lang="fr-FR" sz="1400" dirty="0" smtClean="0">
                <a:solidFill>
                  <a:srgbClr val="000000"/>
                </a:solidFill>
              </a:rPr>
              <a:t>)," </a:t>
            </a:r>
            <a:r>
              <a:rPr lang="fr-FR" sz="1400" dirty="0">
                <a:solidFill>
                  <a:srgbClr val="000000"/>
                </a:solidFill>
              </a:rPr>
              <a:t>In </a:t>
            </a:r>
            <a:r>
              <a:rPr lang="fr-FR" sz="1400" dirty="0" smtClean="0">
                <a:solidFill>
                  <a:srgbClr val="000000"/>
                </a:solidFill>
              </a:rPr>
              <a:t>MODELS 2015</a:t>
            </a:r>
            <a:endParaRPr lang="fr-FR" sz="1400" dirty="0">
              <a:solidFill>
                <a:srgbClr val="000000"/>
              </a:solidFill>
              <a:cs typeface="Arial"/>
            </a:endParaRPr>
          </a:p>
        </p:txBody>
      </p:sp>
      <p:pic>
        <p:nvPicPr>
          <p:cNvPr id="8" name="Image 7"/>
          <p:cNvPicPr>
            <a:picLocks noChangeAspect="1"/>
          </p:cNvPicPr>
          <p:nvPr/>
        </p:nvPicPr>
        <p:blipFill>
          <a:blip r:embed="rId4"/>
          <a:stretch>
            <a:fillRect/>
          </a:stretch>
        </p:blipFill>
        <p:spPr>
          <a:xfrm>
            <a:off x="1462352" y="6525006"/>
            <a:ext cx="7150100" cy="304800"/>
          </a:xfrm>
          <a:prstGeom prst="rect">
            <a:avLst/>
          </a:prstGeom>
        </p:spPr>
      </p:pic>
      <p:sp>
        <p:nvSpPr>
          <p:cNvPr id="9" name="Rectangle 8"/>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13" name="Imag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1520" y="6361008"/>
            <a:ext cx="1097855" cy="452368"/>
          </a:xfrm>
          <a:prstGeom prst="rect">
            <a:avLst/>
          </a:prstGeom>
        </p:spPr>
      </p:pic>
    </p:spTree>
    <p:extLst>
      <p:ext uri="{BB962C8B-B14F-4D97-AF65-F5344CB8AC3E}">
        <p14:creationId xmlns:p14="http://schemas.microsoft.com/office/powerpoint/2010/main" val="9239625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a:xfrm>
            <a:off x="457200" y="73645"/>
            <a:ext cx="8229600" cy="562521"/>
          </a:xfrm>
        </p:spPr>
        <p:txBody>
          <a:bodyPr>
            <a:noAutofit/>
          </a:bodyPr>
          <a:lstStyle/>
          <a:p>
            <a:pPr algn="ctr"/>
            <a:r>
              <a:rPr lang="fr-FR" sz="6000" dirty="0" smtClean="0">
                <a:latin typeface="Yanone Kaffeesatz Bold"/>
                <a:cs typeface="Yanone Kaffeesatz Bold"/>
              </a:rPr>
              <a:t>The GEMOC Studio</a:t>
            </a:r>
            <a:endParaRPr lang="fr-FR" sz="6000" dirty="0">
              <a:latin typeface="Yanone Kaffeesatz Bold"/>
              <a:cs typeface="Yanone Kaffeesatz Bold"/>
            </a:endParaRPr>
          </a:p>
        </p:txBody>
      </p:sp>
      <p:pic>
        <p:nvPicPr>
          <p:cNvPr id="164" name="Image 163" descr="executableDSL.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9673" y="732786"/>
            <a:ext cx="6091486" cy="4297730"/>
          </a:xfrm>
          <a:prstGeom prst="rect">
            <a:avLst/>
          </a:prstGeom>
          <a:ln>
            <a:noFill/>
          </a:ln>
          <a:effectLst>
            <a:outerShdw blurRad="292100" dist="139700" dir="2700000" algn="tl" rotWithShape="0">
              <a:srgbClr val="333333">
                <a:alpha val="65000"/>
              </a:srgbClr>
            </a:outerShdw>
          </a:effectLst>
        </p:spPr>
      </p:pic>
      <p:sp>
        <p:nvSpPr>
          <p:cNvPr id="166" name="Slide Number Placeholder 3"/>
          <p:cNvSpPr>
            <a:spLocks noGrp="1"/>
          </p:cNvSpPr>
          <p:nvPr>
            <p:ph type="sldNum" sz="quarter" idx="4294967295"/>
          </p:nvPr>
        </p:nvSpPr>
        <p:spPr>
          <a:xfrm>
            <a:off x="8618538" y="6488113"/>
            <a:ext cx="525462" cy="273050"/>
          </a:xfrm>
          <a:prstGeom prst="rect">
            <a:avLst/>
          </a:prstGeom>
        </p:spPr>
        <p:txBody>
          <a:bodyPr/>
          <a:lstStyle/>
          <a:p>
            <a:pPr>
              <a:defRPr/>
            </a:pPr>
            <a:r>
              <a:rPr lang="fr-FR" b="1" dirty="0">
                <a:solidFill>
                  <a:srgbClr val="FFFFFF"/>
                </a:solidFill>
                <a:ea typeface="ＭＳ Ｐゴシック" charset="0"/>
                <a:cs typeface="Arial"/>
              </a:rPr>
              <a:t>- </a:t>
            </a:r>
            <a:fld id="{CCD8A327-4A42-4F42-8894-A6F43B7F265B}" type="slidenum">
              <a:rPr lang="fr-FR" b="1">
                <a:solidFill>
                  <a:srgbClr val="FFFFFF"/>
                </a:solidFill>
                <a:ea typeface="ＭＳ Ｐゴシック" charset="0"/>
                <a:cs typeface="Arial"/>
              </a:rPr>
              <a:pPr>
                <a:defRPr/>
              </a:pPr>
              <a:t>32</a:t>
            </a:fld>
            <a:endParaRPr lang="fr-FR" b="1" dirty="0">
              <a:solidFill>
                <a:srgbClr val="FFFFFF"/>
              </a:solidFill>
              <a:ea typeface="ＭＳ Ｐゴシック" charset="0"/>
              <a:cs typeface="Arial"/>
            </a:endParaRPr>
          </a:p>
        </p:txBody>
      </p:sp>
      <p:pic>
        <p:nvPicPr>
          <p:cNvPr id="7" name="Image 6" descr="Capture d’écran 2012-10-12 à 23.28.5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11159" y="138010"/>
            <a:ext cx="1316027" cy="472030"/>
          </a:xfrm>
          <a:prstGeom prst="rect">
            <a:avLst/>
          </a:prstGeom>
        </p:spPr>
      </p:pic>
      <p:sp>
        <p:nvSpPr>
          <p:cNvPr id="8" name="ZoneTexte 7"/>
          <p:cNvSpPr txBox="1"/>
          <p:nvPr/>
        </p:nvSpPr>
        <p:spPr>
          <a:xfrm>
            <a:off x="3059832" y="5923988"/>
            <a:ext cx="2826415" cy="369332"/>
          </a:xfrm>
          <a:prstGeom prst="rect">
            <a:avLst/>
          </a:prstGeom>
          <a:noFill/>
        </p:spPr>
        <p:txBody>
          <a:bodyPr wrap="none" rtlCol="0">
            <a:spAutoFit/>
          </a:bodyPr>
          <a:lstStyle/>
          <a:p>
            <a:r>
              <a:rPr lang="fr-FR" b="1" dirty="0">
                <a:solidFill>
                  <a:srgbClr val="000000"/>
                </a:solidFill>
              </a:rPr>
              <a:t>http://</a:t>
            </a:r>
            <a:r>
              <a:rPr lang="fr-FR" b="1" dirty="0" err="1" smtClean="0">
                <a:solidFill>
                  <a:srgbClr val="000000"/>
                </a:solidFill>
              </a:rPr>
              <a:t>gemoc.org</a:t>
            </a:r>
            <a:r>
              <a:rPr lang="fr-FR" b="1" dirty="0" smtClean="0">
                <a:solidFill>
                  <a:srgbClr val="000000"/>
                </a:solidFill>
              </a:rPr>
              <a:t>/studio</a:t>
            </a:r>
            <a:endParaRPr lang="fr-FR" b="1" dirty="0">
              <a:solidFill>
                <a:srgbClr val="000000"/>
              </a:solidFill>
              <a:cs typeface="Arial"/>
            </a:endParaRPr>
          </a:p>
        </p:txBody>
      </p:sp>
      <p:sp>
        <p:nvSpPr>
          <p:cNvPr id="9" name="ZoneTexte 8"/>
          <p:cNvSpPr txBox="1"/>
          <p:nvPr/>
        </p:nvSpPr>
        <p:spPr>
          <a:xfrm>
            <a:off x="467544" y="5157192"/>
            <a:ext cx="8352928" cy="738650"/>
          </a:xfrm>
          <a:prstGeom prst="rect">
            <a:avLst/>
          </a:prstGeom>
          <a:solidFill>
            <a:schemeClr val="bg1">
              <a:alpha val="66000"/>
            </a:schemeClr>
          </a:solidFill>
          <a:effectLst>
            <a:outerShdw blurRad="50800" dist="38100" dir="2700000" algn="tl" rotWithShape="0">
              <a:prstClr val="black">
                <a:alpha val="40000"/>
              </a:prstClr>
            </a:outerShdw>
          </a:effectLst>
        </p:spPr>
        <p:txBody>
          <a:bodyPr wrap="square" lIns="91425" tIns="45713" rIns="91425" bIns="45713" rtlCol="0">
            <a:spAutoFit/>
          </a:bodyPr>
          <a:lstStyle/>
          <a:p>
            <a:r>
              <a:rPr lang="fr-FR" sz="1400" dirty="0">
                <a:solidFill>
                  <a:srgbClr val="000000"/>
                </a:solidFill>
              </a:rPr>
              <a:t>Benoit Combemale, Julien </a:t>
            </a:r>
            <a:r>
              <a:rPr lang="fr-FR" sz="1400" dirty="0" err="1">
                <a:solidFill>
                  <a:srgbClr val="000000"/>
                </a:solidFill>
              </a:rPr>
              <a:t>Deantoni</a:t>
            </a:r>
            <a:r>
              <a:rPr lang="fr-FR" sz="1400" dirty="0">
                <a:solidFill>
                  <a:srgbClr val="000000"/>
                </a:solidFill>
              </a:rPr>
              <a:t>, Olivier </a:t>
            </a:r>
            <a:r>
              <a:rPr lang="fr-FR" sz="1400" dirty="0" err="1">
                <a:solidFill>
                  <a:srgbClr val="000000"/>
                </a:solidFill>
              </a:rPr>
              <a:t>Barais</a:t>
            </a:r>
            <a:r>
              <a:rPr lang="fr-FR" sz="1400" dirty="0">
                <a:solidFill>
                  <a:srgbClr val="000000"/>
                </a:solidFill>
              </a:rPr>
              <a:t>, Arnaud Blouin, Erwan </a:t>
            </a:r>
            <a:r>
              <a:rPr lang="fr-FR" sz="1400" dirty="0" err="1">
                <a:solidFill>
                  <a:srgbClr val="000000"/>
                </a:solidFill>
              </a:rPr>
              <a:t>Bousse</a:t>
            </a:r>
            <a:r>
              <a:rPr lang="fr-FR" sz="1400" dirty="0">
                <a:solidFill>
                  <a:srgbClr val="000000"/>
                </a:solidFill>
              </a:rPr>
              <a:t>, Cédric Brun, Thomas </a:t>
            </a:r>
            <a:r>
              <a:rPr lang="fr-FR" sz="1400" dirty="0" err="1">
                <a:solidFill>
                  <a:srgbClr val="000000"/>
                </a:solidFill>
              </a:rPr>
              <a:t>Degueule</a:t>
            </a:r>
            <a:r>
              <a:rPr lang="fr-FR" sz="1400" dirty="0">
                <a:solidFill>
                  <a:srgbClr val="000000"/>
                </a:solidFill>
              </a:rPr>
              <a:t> and Didier </a:t>
            </a:r>
            <a:r>
              <a:rPr lang="fr-FR" sz="1400" dirty="0" err="1">
                <a:solidFill>
                  <a:srgbClr val="000000"/>
                </a:solidFill>
              </a:rPr>
              <a:t>Vojtisek</a:t>
            </a:r>
            <a:r>
              <a:rPr lang="fr-FR" sz="1400" dirty="0">
                <a:solidFill>
                  <a:srgbClr val="000000"/>
                </a:solidFill>
              </a:rPr>
              <a:t>, "A Solution to the TTC'15 Model </a:t>
            </a:r>
            <a:r>
              <a:rPr lang="fr-FR" sz="1400" dirty="0" err="1">
                <a:solidFill>
                  <a:srgbClr val="000000"/>
                </a:solidFill>
              </a:rPr>
              <a:t>Execution</a:t>
            </a:r>
            <a:r>
              <a:rPr lang="fr-FR" sz="1400" dirty="0">
                <a:solidFill>
                  <a:srgbClr val="000000"/>
                </a:solidFill>
              </a:rPr>
              <a:t> Case </a:t>
            </a:r>
            <a:r>
              <a:rPr lang="fr-FR" sz="1400" dirty="0" err="1">
                <a:solidFill>
                  <a:srgbClr val="000000"/>
                </a:solidFill>
              </a:rPr>
              <a:t>Using</a:t>
            </a:r>
            <a:r>
              <a:rPr lang="fr-FR" sz="1400" dirty="0">
                <a:solidFill>
                  <a:srgbClr val="000000"/>
                </a:solidFill>
              </a:rPr>
              <a:t> the GEMOC Studio," In 8th Transformation </a:t>
            </a:r>
            <a:r>
              <a:rPr lang="fr-FR" sz="1400" dirty="0" err="1">
                <a:solidFill>
                  <a:srgbClr val="000000"/>
                </a:solidFill>
              </a:rPr>
              <a:t>Tool</a:t>
            </a:r>
            <a:r>
              <a:rPr lang="fr-FR" sz="1400" dirty="0">
                <a:solidFill>
                  <a:srgbClr val="000000"/>
                </a:solidFill>
              </a:rPr>
              <a:t> </a:t>
            </a:r>
            <a:r>
              <a:rPr lang="fr-FR" sz="1400" dirty="0" err="1">
                <a:solidFill>
                  <a:srgbClr val="000000"/>
                </a:solidFill>
              </a:rPr>
              <a:t>Contest</a:t>
            </a:r>
            <a:r>
              <a:rPr lang="fr-FR" sz="1400" dirty="0">
                <a:solidFill>
                  <a:srgbClr val="000000"/>
                </a:solidFill>
              </a:rPr>
              <a:t> (</a:t>
            </a:r>
            <a:r>
              <a:rPr lang="fr-FR" sz="1400" dirty="0" smtClean="0">
                <a:solidFill>
                  <a:srgbClr val="000000"/>
                </a:solidFill>
              </a:rPr>
              <a:t>TTC)</a:t>
            </a:r>
            <a:r>
              <a:rPr lang="fr-FR" sz="1400" dirty="0">
                <a:solidFill>
                  <a:srgbClr val="000000"/>
                </a:solidFill>
              </a:rPr>
              <a:t>, 2015. </a:t>
            </a:r>
            <a:r>
              <a:rPr lang="fr-FR" sz="1400" b="1" dirty="0" err="1">
                <a:solidFill>
                  <a:srgbClr val="000000"/>
                </a:solidFill>
              </a:rPr>
              <a:t>Overall</a:t>
            </a:r>
            <a:r>
              <a:rPr lang="fr-FR" sz="1400" b="1" dirty="0">
                <a:solidFill>
                  <a:srgbClr val="000000"/>
                </a:solidFill>
              </a:rPr>
              <a:t> </a:t>
            </a:r>
            <a:r>
              <a:rPr lang="fr-FR" sz="1400" b="1" dirty="0" smtClean="0">
                <a:solidFill>
                  <a:srgbClr val="000000"/>
                </a:solidFill>
              </a:rPr>
              <a:t>Winner</a:t>
            </a:r>
            <a:endParaRPr lang="fr-FR" sz="1400" b="1" dirty="0">
              <a:solidFill>
                <a:srgbClr val="000000"/>
              </a:solidFill>
              <a:cs typeface="Arial"/>
            </a:endParaRPr>
          </a:p>
        </p:txBody>
      </p:sp>
      <p:sp>
        <p:nvSpPr>
          <p:cNvPr id="10" name="Rectangle à coins arrondis 9"/>
          <p:cNvSpPr/>
          <p:nvPr/>
        </p:nvSpPr>
        <p:spPr>
          <a:xfrm>
            <a:off x="3779912" y="842064"/>
            <a:ext cx="5688632" cy="1224136"/>
          </a:xfrm>
          <a:prstGeom prst="roundRect">
            <a:avLst/>
          </a:prstGeom>
          <a:gradFill flip="none" rotWithShape="1">
            <a:gsLst>
              <a:gs pos="0">
                <a:schemeClr val="dk1">
                  <a:tint val="100000"/>
                  <a:shade val="100000"/>
                  <a:satMod val="130000"/>
                  <a:alpha val="61000"/>
                </a:schemeClr>
              </a:gs>
              <a:gs pos="100000">
                <a:schemeClr val="dk1">
                  <a:tint val="50000"/>
                  <a:shade val="100000"/>
                  <a:satMod val="350000"/>
                  <a:alpha val="61000"/>
                </a:schemeClr>
              </a:gs>
            </a:gsLst>
            <a:lin ang="16200000" scaled="0"/>
            <a:tileRect/>
          </a:gradFill>
        </p:spPr>
        <p:style>
          <a:lnRef idx="1">
            <a:schemeClr val="dk1"/>
          </a:lnRef>
          <a:fillRef idx="3">
            <a:schemeClr val="dk1"/>
          </a:fillRef>
          <a:effectRef idx="2">
            <a:schemeClr val="dk1"/>
          </a:effectRef>
          <a:fontRef idx="minor">
            <a:schemeClr val="lt1"/>
          </a:fontRef>
        </p:style>
        <p:txBody>
          <a:bodyPr rtlCol="0" anchor="ctr">
            <a:normAutofit fontScale="62500" lnSpcReduction="20000"/>
          </a:bodyPr>
          <a:lstStyle/>
          <a:p>
            <a:pPr marL="285750" indent="-285750">
              <a:buFont typeface="Arial" charset="0"/>
              <a:buChar char="•"/>
            </a:pPr>
            <a:r>
              <a:rPr lang="fr-FR" dirty="0" smtClean="0"/>
              <a:t>EMF, </a:t>
            </a:r>
            <a:r>
              <a:rPr lang="fr-FR" dirty="0" err="1" smtClean="0"/>
              <a:t>Xtext</a:t>
            </a:r>
            <a:r>
              <a:rPr lang="fr-FR" dirty="0" smtClean="0"/>
              <a:t>, Sirius</a:t>
            </a:r>
          </a:p>
          <a:p>
            <a:pPr marL="285750" indent="-285750">
              <a:buFont typeface="Arial" charset="0"/>
              <a:buChar char="•"/>
            </a:pPr>
            <a:r>
              <a:rPr lang="fr-FR" dirty="0" err="1" smtClean="0"/>
              <a:t>Metaprogramming</a:t>
            </a:r>
            <a:r>
              <a:rPr lang="fr-FR" dirty="0" smtClean="0"/>
              <a:t> </a:t>
            </a:r>
            <a:r>
              <a:rPr lang="fr-FR" dirty="0" err="1" smtClean="0"/>
              <a:t>Approaches</a:t>
            </a:r>
            <a:r>
              <a:rPr lang="fr-FR" dirty="0" smtClean="0"/>
              <a:t> (</a:t>
            </a:r>
            <a:r>
              <a:rPr lang="fr-FR" dirty="0" err="1" smtClean="0"/>
              <a:t>Xtend</a:t>
            </a:r>
            <a:r>
              <a:rPr lang="fr-FR" dirty="0" smtClean="0"/>
              <a:t>/K3, ALE, XMOF, Java)</a:t>
            </a:r>
          </a:p>
          <a:p>
            <a:pPr marL="285750" indent="-285750">
              <a:buFont typeface="Arial" charset="0"/>
              <a:buChar char="•"/>
            </a:pPr>
            <a:r>
              <a:rPr lang="fr-FR" dirty="0"/>
              <a:t>Sirius </a:t>
            </a:r>
            <a:r>
              <a:rPr lang="fr-FR" dirty="0" err="1" smtClean="0"/>
              <a:t>Animator</a:t>
            </a:r>
            <a:r>
              <a:rPr lang="fr-FR" dirty="0" smtClean="0"/>
              <a:t> (</a:t>
            </a:r>
            <a:r>
              <a:rPr lang="fr-FR" dirty="0" err="1" smtClean="0"/>
              <a:t>graphical</a:t>
            </a:r>
            <a:r>
              <a:rPr lang="fr-FR" dirty="0" smtClean="0"/>
              <a:t> animation)</a:t>
            </a:r>
          </a:p>
          <a:p>
            <a:pPr marL="285750" indent="-285750">
              <a:buFont typeface="Arial" charset="0"/>
              <a:buChar char="•"/>
            </a:pPr>
            <a:r>
              <a:rPr lang="fr-FR" dirty="0" err="1" smtClean="0"/>
              <a:t>Melange</a:t>
            </a:r>
            <a:r>
              <a:rPr lang="fr-FR" dirty="0" smtClean="0"/>
              <a:t> (</a:t>
            </a:r>
            <a:r>
              <a:rPr lang="fr-FR" dirty="0" err="1" smtClean="0"/>
              <a:t>language</a:t>
            </a:r>
            <a:r>
              <a:rPr lang="fr-FR" dirty="0" smtClean="0"/>
              <a:t> </a:t>
            </a:r>
            <a:r>
              <a:rPr lang="fr-FR" dirty="0" err="1" smtClean="0"/>
              <a:t>reuse</a:t>
            </a:r>
            <a:r>
              <a:rPr lang="fr-FR" dirty="0" smtClean="0"/>
              <a:t>)</a:t>
            </a:r>
          </a:p>
          <a:p>
            <a:pPr marL="285750" indent="-285750">
              <a:buFont typeface="Arial" charset="0"/>
              <a:buChar char="•"/>
            </a:pPr>
            <a:r>
              <a:rPr lang="fr-FR" dirty="0" err="1" smtClean="0"/>
              <a:t>Generative</a:t>
            </a:r>
            <a:r>
              <a:rPr lang="fr-FR" dirty="0" smtClean="0"/>
              <a:t> </a:t>
            </a:r>
            <a:r>
              <a:rPr lang="fr-FR" dirty="0" err="1" smtClean="0"/>
              <a:t>Approaches</a:t>
            </a:r>
            <a:r>
              <a:rPr lang="fr-FR" dirty="0" smtClean="0"/>
              <a:t> (</a:t>
            </a:r>
            <a:r>
              <a:rPr lang="fr-FR" dirty="0" err="1" smtClean="0"/>
              <a:t>execution</a:t>
            </a:r>
            <a:r>
              <a:rPr lang="fr-FR" dirty="0" smtClean="0"/>
              <a:t> trace, </a:t>
            </a:r>
            <a:r>
              <a:rPr lang="fr-FR" dirty="0" err="1" smtClean="0"/>
              <a:t>checking</a:t>
            </a:r>
            <a:r>
              <a:rPr lang="fr-FR" dirty="0" smtClean="0"/>
              <a:t>)</a:t>
            </a:r>
          </a:p>
          <a:p>
            <a:pPr marL="285750" indent="-285750">
              <a:buFont typeface="Arial" charset="0"/>
              <a:buChar char="•"/>
            </a:pPr>
            <a:r>
              <a:rPr lang="fr-FR" dirty="0" err="1" smtClean="0"/>
              <a:t>MoCCML</a:t>
            </a:r>
            <a:r>
              <a:rPr lang="fr-FR" dirty="0" smtClean="0"/>
              <a:t> (</a:t>
            </a:r>
            <a:r>
              <a:rPr lang="fr-FR" dirty="0" err="1" smtClean="0"/>
              <a:t>concurrency</a:t>
            </a:r>
            <a:r>
              <a:rPr lang="fr-FR" dirty="0" smtClean="0"/>
              <a:t> </a:t>
            </a:r>
            <a:r>
              <a:rPr lang="fr-FR" dirty="0" err="1" smtClean="0"/>
              <a:t>analysis</a:t>
            </a:r>
            <a:r>
              <a:rPr lang="fr-FR" dirty="0" smtClean="0"/>
              <a:t>)</a:t>
            </a:r>
          </a:p>
          <a:p>
            <a:pPr marL="285750" indent="-285750">
              <a:buFont typeface="Arial" charset="0"/>
              <a:buChar char="•"/>
            </a:pPr>
            <a:r>
              <a:rPr lang="fr-FR" dirty="0" err="1" smtClean="0"/>
              <a:t>BCOoL</a:t>
            </a:r>
            <a:r>
              <a:rPr lang="fr-FR" dirty="0" smtClean="0"/>
              <a:t> (</a:t>
            </a:r>
            <a:r>
              <a:rPr lang="fr-FR" dirty="0" err="1" smtClean="0"/>
              <a:t>behavioral</a:t>
            </a:r>
            <a:r>
              <a:rPr lang="fr-FR" dirty="0" smtClean="0"/>
              <a:t> coordination)</a:t>
            </a:r>
            <a:endParaRPr lang="en-US" b="1" dirty="0" smtClean="0">
              <a:solidFill>
                <a:srgbClr val="FFFFFF"/>
              </a:solidFill>
              <a:latin typeface="Arial"/>
              <a:ea typeface="ＭＳ Ｐゴシック"/>
              <a:cs typeface="Arial"/>
            </a:endParaRPr>
          </a:p>
        </p:txBody>
      </p:sp>
      <p:sp>
        <p:nvSpPr>
          <p:cNvPr id="11" name="Rectangle à coins arrondis 10"/>
          <p:cNvSpPr/>
          <p:nvPr/>
        </p:nvSpPr>
        <p:spPr>
          <a:xfrm>
            <a:off x="3779912" y="2780928"/>
            <a:ext cx="5688632" cy="1944216"/>
          </a:xfrm>
          <a:prstGeom prst="roundRect">
            <a:avLst/>
          </a:prstGeom>
          <a:gradFill flip="none" rotWithShape="1">
            <a:gsLst>
              <a:gs pos="0">
                <a:schemeClr val="dk1">
                  <a:tint val="100000"/>
                  <a:shade val="100000"/>
                  <a:satMod val="130000"/>
                  <a:alpha val="61000"/>
                </a:schemeClr>
              </a:gs>
              <a:gs pos="100000">
                <a:schemeClr val="dk1">
                  <a:tint val="50000"/>
                  <a:shade val="100000"/>
                  <a:satMod val="350000"/>
                  <a:alpha val="61000"/>
                </a:schemeClr>
              </a:gs>
            </a:gsLst>
            <a:lin ang="16200000" scaled="0"/>
            <a:tileRect/>
          </a:gradFill>
        </p:spPr>
        <p:style>
          <a:lnRef idx="1">
            <a:schemeClr val="dk1"/>
          </a:lnRef>
          <a:fillRef idx="3">
            <a:schemeClr val="dk1"/>
          </a:fillRef>
          <a:effectRef idx="2">
            <a:schemeClr val="dk1"/>
          </a:effectRef>
          <a:fontRef idx="minor">
            <a:schemeClr val="lt1"/>
          </a:fontRef>
        </p:style>
        <p:txBody>
          <a:bodyPr rtlCol="0" anchor="ctr">
            <a:normAutofit fontScale="85000" lnSpcReduction="20000"/>
          </a:bodyPr>
          <a:lstStyle/>
          <a:p>
            <a:pPr marL="285750" indent="-285750">
              <a:buFont typeface="Arial"/>
              <a:buChar char="•"/>
            </a:pPr>
            <a:r>
              <a:rPr lang="en-US" b="1" dirty="0">
                <a:solidFill>
                  <a:srgbClr val="FFFFFF"/>
                </a:solidFill>
              </a:rPr>
              <a:t>Generic Execution </a:t>
            </a:r>
            <a:r>
              <a:rPr lang="en-US" b="1" dirty="0" smtClean="0">
                <a:solidFill>
                  <a:srgbClr val="FFFFFF"/>
                </a:solidFill>
              </a:rPr>
              <a:t>Framework</a:t>
            </a:r>
          </a:p>
          <a:p>
            <a:pPr marL="285750" indent="-285750">
              <a:buFont typeface="Arial"/>
              <a:buChar char="•"/>
            </a:pPr>
            <a:r>
              <a:rPr lang="en-US" b="1" dirty="0">
                <a:solidFill>
                  <a:srgbClr val="FFFFFF"/>
                </a:solidFill>
              </a:rPr>
              <a:t>Graphical animation</a:t>
            </a:r>
          </a:p>
          <a:p>
            <a:pPr marL="285750" indent="-285750">
              <a:buFont typeface="Arial"/>
              <a:buChar char="•"/>
            </a:pPr>
            <a:r>
              <a:rPr lang="en-US" b="1" dirty="0">
                <a:solidFill>
                  <a:srgbClr val="FFFFFF"/>
                </a:solidFill>
              </a:rPr>
              <a:t>Breakpoint definition on model element</a:t>
            </a:r>
          </a:p>
          <a:p>
            <a:pPr marL="285750" indent="-285750">
              <a:buFont typeface="Arial"/>
              <a:buChar char="•"/>
            </a:pPr>
            <a:r>
              <a:rPr lang="en-US" b="1" dirty="0">
                <a:solidFill>
                  <a:srgbClr val="FFFFFF"/>
                </a:solidFill>
              </a:rPr>
              <a:t>Multi-dimensional and efficient trace management</a:t>
            </a:r>
          </a:p>
          <a:p>
            <a:pPr marL="285750" indent="-285750">
              <a:buFont typeface="Arial"/>
              <a:buChar char="•"/>
            </a:pPr>
            <a:r>
              <a:rPr lang="en-US" b="1" dirty="0">
                <a:solidFill>
                  <a:srgbClr val="FFFFFF"/>
                </a:solidFill>
              </a:rPr>
              <a:t>Model </a:t>
            </a:r>
            <a:r>
              <a:rPr lang="en-US" b="1" dirty="0" smtClean="0">
                <a:solidFill>
                  <a:srgbClr val="FFFFFF"/>
                </a:solidFill>
              </a:rPr>
              <a:t>omniscient debugging </a:t>
            </a:r>
            <a:r>
              <a:rPr lang="en-US" b="1" dirty="0">
                <a:solidFill>
                  <a:srgbClr val="FFFFFF"/>
                </a:solidFill>
              </a:rPr>
              <a:t>facilities (incl., timeline, step backward, stimuli management, etc.) </a:t>
            </a:r>
            <a:endParaRPr lang="en-US" b="1" dirty="0" smtClean="0">
              <a:solidFill>
                <a:srgbClr val="FFFFFF"/>
              </a:solidFill>
            </a:endParaRPr>
          </a:p>
          <a:p>
            <a:pPr marL="285750" indent="-285750">
              <a:buFont typeface="Arial"/>
              <a:buChar char="•"/>
            </a:pPr>
            <a:r>
              <a:rPr lang="en-US" b="1" dirty="0" smtClean="0">
                <a:solidFill>
                  <a:srgbClr val="FFFFFF"/>
                </a:solidFill>
              </a:rPr>
              <a:t>Concurrency Analysis</a:t>
            </a:r>
          </a:p>
          <a:p>
            <a:pPr marL="285750" indent="-285750">
              <a:buFont typeface="Arial"/>
              <a:buChar char="•"/>
            </a:pPr>
            <a:r>
              <a:rPr lang="en-US" b="1" dirty="0" smtClean="0">
                <a:solidFill>
                  <a:srgbClr val="FFFFFF"/>
                </a:solidFill>
              </a:rPr>
              <a:t>Coordination </a:t>
            </a:r>
            <a:r>
              <a:rPr lang="en-US" b="1" dirty="0">
                <a:solidFill>
                  <a:srgbClr val="FFFFFF"/>
                </a:solidFill>
              </a:rPr>
              <a:t>of </a:t>
            </a:r>
            <a:r>
              <a:rPr lang="en-US" b="1" dirty="0" smtClean="0">
                <a:solidFill>
                  <a:srgbClr val="FFFFFF"/>
                </a:solidFill>
              </a:rPr>
              <a:t>Models</a:t>
            </a:r>
          </a:p>
          <a:p>
            <a:pPr marL="285750" indent="-285750">
              <a:buFont typeface="Arial"/>
              <a:buChar char="•"/>
            </a:pPr>
            <a:r>
              <a:rPr lang="en-US" b="1" dirty="0" smtClean="0">
                <a:solidFill>
                  <a:srgbClr val="FFFFFF"/>
                </a:solidFill>
              </a:rPr>
              <a:t>Domain-Specific Plugins</a:t>
            </a:r>
          </a:p>
        </p:txBody>
      </p:sp>
      <p:pic>
        <p:nvPicPr>
          <p:cNvPr id="13" name="Image 12"/>
          <p:cNvPicPr>
            <a:picLocks noChangeAspect="1"/>
          </p:cNvPicPr>
          <p:nvPr/>
        </p:nvPicPr>
        <p:blipFill>
          <a:blip r:embed="rId4"/>
          <a:stretch>
            <a:fillRect/>
          </a:stretch>
        </p:blipFill>
        <p:spPr>
          <a:xfrm>
            <a:off x="1462352" y="6525006"/>
            <a:ext cx="7150100" cy="304800"/>
          </a:xfrm>
          <a:prstGeom prst="rect">
            <a:avLst/>
          </a:prstGeom>
        </p:spPr>
      </p:pic>
      <p:sp>
        <p:nvSpPr>
          <p:cNvPr id="14" name="Rectangle 13"/>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15" name="Imag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1520" y="6361008"/>
            <a:ext cx="1097855" cy="452368"/>
          </a:xfrm>
          <a:prstGeom prst="rect">
            <a:avLst/>
          </a:prstGeom>
        </p:spPr>
      </p:pic>
    </p:spTree>
    <p:extLst>
      <p:ext uri="{BB962C8B-B14F-4D97-AF65-F5344CB8AC3E}">
        <p14:creationId xmlns:p14="http://schemas.microsoft.com/office/powerpoint/2010/main" val="1763771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1+#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1+#ppt_w/2"/>
                                          </p:val>
                                        </p:tav>
                                        <p:tav tm="100000">
                                          <p:val>
                                            <p:strVal val="#ppt_x"/>
                                          </p:val>
                                        </p:tav>
                                      </p:tavLst>
                                    </p:anim>
                                    <p:anim calcmode="lin" valueType="num">
                                      <p:cBhvr additive="base">
                                        <p:cTn id="14"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pPr>
              <a:defRPr/>
            </a:pPr>
            <a:r>
              <a:rPr lang="fr-FR" smtClean="0"/>
              <a:t>- </a:t>
            </a:r>
            <a:fld id="{CCD8A327-4A42-4F42-8894-A6F43B7F265B}" type="slidenum">
              <a:rPr lang="fr-FR" smtClean="0"/>
              <a:pPr>
                <a:defRPr/>
              </a:pPr>
              <a:t>33</a:t>
            </a:fld>
            <a:endParaRPr lang="fr-FR"/>
          </a:p>
        </p:txBody>
      </p:sp>
      <p:pic>
        <p:nvPicPr>
          <p:cNvPr id="7" name="Imag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43808" y="1700808"/>
            <a:ext cx="3168352" cy="3072159"/>
          </a:xfrm>
          <a:prstGeom prst="rect">
            <a:avLst/>
          </a:prstGeom>
        </p:spPr>
      </p:pic>
      <p:pic>
        <p:nvPicPr>
          <p:cNvPr id="5" name="Image 4"/>
          <p:cNvPicPr>
            <a:picLocks noChangeAspect="1"/>
          </p:cNvPicPr>
          <p:nvPr/>
        </p:nvPicPr>
        <p:blipFill>
          <a:blip r:embed="rId3"/>
          <a:stretch>
            <a:fillRect/>
          </a:stretch>
        </p:blipFill>
        <p:spPr>
          <a:xfrm>
            <a:off x="1462352" y="6525006"/>
            <a:ext cx="7150100" cy="304800"/>
          </a:xfrm>
          <a:prstGeom prst="rect">
            <a:avLst/>
          </a:prstGeom>
        </p:spPr>
      </p:pic>
      <p:sp>
        <p:nvSpPr>
          <p:cNvPr id="6" name="Rectangle 5"/>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8" name="Imag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1520" y="6361008"/>
            <a:ext cx="1097855" cy="452368"/>
          </a:xfrm>
          <a:prstGeom prst="rect">
            <a:avLst/>
          </a:prstGeom>
        </p:spPr>
      </p:pic>
    </p:spTree>
    <p:extLst>
      <p:ext uri="{BB962C8B-B14F-4D97-AF65-F5344CB8AC3E}">
        <p14:creationId xmlns:p14="http://schemas.microsoft.com/office/powerpoint/2010/main" val="184751599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This tutorial</a:t>
            </a:r>
            <a:endParaRPr lang="en-US" dirty="0"/>
          </a:p>
        </p:txBody>
      </p:sp>
      <p:sp>
        <p:nvSpPr>
          <p:cNvPr id="4" name="Espace réservé du numéro de diapositive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34</a:t>
            </a:fld>
            <a:endParaRPr lang="en-US" dirty="0"/>
          </a:p>
        </p:txBody>
      </p:sp>
      <p:sp>
        <p:nvSpPr>
          <p:cNvPr id="5" name="Espace réservé du contenu 4"/>
          <p:cNvSpPr>
            <a:spLocks noGrp="1"/>
          </p:cNvSpPr>
          <p:nvPr>
            <p:ph idx="1"/>
          </p:nvPr>
        </p:nvSpPr>
        <p:spPr>
          <a:xfrm>
            <a:off x="467544" y="1196751"/>
            <a:ext cx="8676456" cy="5184577"/>
          </a:xfrm>
        </p:spPr>
        <p:txBody>
          <a:bodyPr/>
          <a:lstStyle/>
          <a:p>
            <a:pPr marL="361945" lvl="1" indent="-342900">
              <a:buFont typeface="Arial" charset="0"/>
              <a:buChar char="•"/>
            </a:pPr>
            <a:r>
              <a:rPr lang="en-US" dirty="0" smtClean="0"/>
              <a:t>See how EMF+GEMOC technologies help to (semi-automatically) build the tooling for a DSL IDE</a:t>
            </a:r>
          </a:p>
          <a:p>
            <a:pPr marL="361945" lvl="1" indent="-342900">
              <a:buFont typeface="Arial" charset="0"/>
              <a:buChar char="•"/>
            </a:pPr>
            <a:endParaRPr lang="en-US" dirty="0" smtClean="0"/>
          </a:p>
          <a:p>
            <a:pPr marL="361945" lvl="1" indent="-342900">
              <a:buFont typeface="Arial" charset="0"/>
              <a:buChar char="•"/>
            </a:pPr>
            <a:r>
              <a:rPr lang="en-US" b="1" dirty="0" smtClean="0"/>
              <a:t>Build an executable DSL</a:t>
            </a:r>
            <a:r>
              <a:rPr lang="en-US" dirty="0" smtClean="0"/>
              <a:t>, and see how GEMOC provides</a:t>
            </a:r>
            <a:endParaRPr lang="en-US" b="1" dirty="0" smtClean="0"/>
          </a:p>
          <a:p>
            <a:pPr marL="1076212" lvl="2" indent="-342900">
              <a:buFont typeface="Arial" charset="0"/>
              <a:buChar char="•"/>
            </a:pPr>
            <a:r>
              <a:rPr lang="en-US" dirty="0"/>
              <a:t>a</a:t>
            </a:r>
            <a:r>
              <a:rPr lang="en-US" dirty="0" smtClean="0"/>
              <a:t>n execution engine,</a:t>
            </a:r>
          </a:p>
          <a:p>
            <a:pPr marL="1076212" lvl="2" indent="-342900">
              <a:buFont typeface="Arial" charset="0"/>
              <a:buChar char="•"/>
            </a:pPr>
            <a:r>
              <a:rPr lang="en-US" dirty="0" smtClean="0"/>
              <a:t>A concurrency constraint solver, </a:t>
            </a:r>
          </a:p>
          <a:p>
            <a:pPr marL="1076212" lvl="2" indent="-342900">
              <a:buFont typeface="Arial" charset="0"/>
              <a:buChar char="•"/>
            </a:pPr>
            <a:r>
              <a:rPr lang="en-US" dirty="0"/>
              <a:t>a</a:t>
            </a:r>
            <a:r>
              <a:rPr lang="en-US" dirty="0" smtClean="0"/>
              <a:t> graphical model animator,</a:t>
            </a:r>
          </a:p>
          <a:p>
            <a:pPr marL="1076212" lvl="2" indent="-342900">
              <a:buFont typeface="Arial" charset="0"/>
              <a:buChar char="•"/>
            </a:pPr>
            <a:r>
              <a:rPr lang="en-US" dirty="0"/>
              <a:t>a</a:t>
            </a:r>
            <a:r>
              <a:rPr lang="en-US" dirty="0" smtClean="0"/>
              <a:t>n omniscient debugger. </a:t>
            </a:r>
          </a:p>
          <a:p>
            <a:pPr marL="361945" lvl="1" indent="-342900">
              <a:buFont typeface="Arial" charset="0"/>
              <a:buChar char="•"/>
            </a:pPr>
            <a:endParaRPr lang="en-US" b="1" dirty="0"/>
          </a:p>
          <a:p>
            <a:pPr marL="342900" indent="-342900">
              <a:buFont typeface="Arial" charset="0"/>
              <a:buChar char="•"/>
            </a:pPr>
            <a:r>
              <a:rPr lang="en-US" dirty="0" smtClean="0"/>
              <a:t>Materials are available from</a:t>
            </a:r>
            <a:br>
              <a:rPr lang="en-US" dirty="0" smtClean="0"/>
            </a:br>
            <a:r>
              <a:rPr lang="en-US" dirty="0" smtClean="0"/>
              <a:t>             </a:t>
            </a:r>
            <a:r>
              <a:rPr lang="en-US" u="sng" dirty="0" smtClean="0">
                <a:solidFill>
                  <a:schemeClr val="bg2"/>
                </a:solidFill>
              </a:rPr>
              <a:t>https://</a:t>
            </a:r>
            <a:r>
              <a:rPr lang="en-US" u="sng" dirty="0" err="1" smtClean="0">
                <a:solidFill>
                  <a:schemeClr val="bg2"/>
                </a:solidFill>
              </a:rPr>
              <a:t>github.com</a:t>
            </a:r>
            <a:r>
              <a:rPr lang="en-US" u="sng" dirty="0" smtClean="0">
                <a:solidFill>
                  <a:schemeClr val="bg2"/>
                </a:solidFill>
              </a:rPr>
              <a:t>/</a:t>
            </a:r>
            <a:r>
              <a:rPr lang="en-US" u="sng" dirty="0" err="1" smtClean="0">
                <a:solidFill>
                  <a:schemeClr val="bg2"/>
                </a:solidFill>
              </a:rPr>
              <a:t>gemoc</a:t>
            </a:r>
            <a:r>
              <a:rPr lang="en-US" u="sng" dirty="0" smtClean="0">
                <a:solidFill>
                  <a:schemeClr val="bg2"/>
                </a:solidFill>
              </a:rPr>
              <a:t>/MODELS2017Tutorial</a:t>
            </a:r>
          </a:p>
        </p:txBody>
      </p:sp>
      <p:pic>
        <p:nvPicPr>
          <p:cNvPr id="6" name="Image 5"/>
          <p:cNvPicPr>
            <a:picLocks noChangeAspect="1"/>
          </p:cNvPicPr>
          <p:nvPr/>
        </p:nvPicPr>
        <p:blipFill>
          <a:blip r:embed="rId3"/>
          <a:stretch>
            <a:fillRect/>
          </a:stretch>
        </p:blipFill>
        <p:spPr>
          <a:xfrm>
            <a:off x="1462352" y="6525006"/>
            <a:ext cx="7150100" cy="304800"/>
          </a:xfrm>
          <a:prstGeom prst="rect">
            <a:avLst/>
          </a:prstGeom>
        </p:spPr>
      </p:pic>
      <p:sp>
        <p:nvSpPr>
          <p:cNvPr id="7" name="Rectangle 6"/>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8" name="Imag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1520" y="6361008"/>
            <a:ext cx="1097855" cy="452368"/>
          </a:xfrm>
          <a:prstGeom prst="rect">
            <a:avLst/>
          </a:prstGeom>
        </p:spPr>
      </p:pic>
    </p:spTree>
    <p:extLst>
      <p:ext uri="{BB962C8B-B14F-4D97-AF65-F5344CB8AC3E}">
        <p14:creationId xmlns:p14="http://schemas.microsoft.com/office/powerpoint/2010/main" val="124460468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You </a:t>
            </a:r>
            <a:r>
              <a:rPr lang="fr-FR" dirty="0" err="1" smtClean="0"/>
              <a:t>will</a:t>
            </a:r>
            <a:r>
              <a:rPr lang="fr-FR" dirty="0" smtClean="0"/>
              <a:t> </a:t>
            </a:r>
            <a:r>
              <a:rPr lang="fr-FR" dirty="0" err="1" smtClean="0"/>
              <a:t>learn</a:t>
            </a:r>
            <a:r>
              <a:rPr lang="fr-FR" dirty="0" smtClean="0"/>
              <a:t> how to</a:t>
            </a:r>
          </a:p>
        </p:txBody>
      </p:sp>
      <p:sp>
        <p:nvSpPr>
          <p:cNvPr id="4" name="Espace réservé du numéro de diapositive 3"/>
          <p:cNvSpPr>
            <a:spLocks noGrp="1"/>
          </p:cNvSpPr>
          <p:nvPr>
            <p:ph type="sldNum" sz="quarter" idx="16"/>
          </p:nvPr>
        </p:nvSpPr>
        <p:spPr/>
        <p:txBody>
          <a:bodyPr/>
          <a:lstStyle/>
          <a:p>
            <a:pPr>
              <a:defRPr/>
            </a:pPr>
            <a:r>
              <a:rPr lang="fr-FR" smtClean="0">
                <a:solidFill>
                  <a:srgbClr val="FFFFFF"/>
                </a:solidFill>
                <a:cs typeface="Arial"/>
              </a:rPr>
              <a:t>- </a:t>
            </a:r>
            <a:fld id="{CCD8A327-4A42-4F42-8894-A6F43B7F265B}" type="slidenum">
              <a:rPr lang="fr-FR" smtClean="0">
                <a:solidFill>
                  <a:srgbClr val="FFFFFF"/>
                </a:solidFill>
                <a:cs typeface="Arial"/>
              </a:rPr>
              <a:pPr>
                <a:defRPr/>
              </a:pPr>
              <a:t>35</a:t>
            </a:fld>
            <a:endParaRPr lang="fr-FR">
              <a:solidFill>
                <a:srgbClr val="FFFFFF"/>
              </a:solidFill>
              <a:cs typeface="Arial"/>
            </a:endParaRPr>
          </a:p>
        </p:txBody>
      </p:sp>
      <p:sp>
        <p:nvSpPr>
          <p:cNvPr id="9" name="Espace réservé du contenu 4"/>
          <p:cNvSpPr txBox="1">
            <a:spLocks/>
          </p:cNvSpPr>
          <p:nvPr/>
        </p:nvSpPr>
        <p:spPr>
          <a:xfrm>
            <a:off x="467544" y="1196752"/>
            <a:ext cx="8424936" cy="4680520"/>
          </a:xfrm>
          <a:prstGeom prst="rect">
            <a:avLst/>
          </a:prstGeom>
        </p:spPr>
        <p:txBody>
          <a:bodyPr lIns="91425" tIns="45713" rIns="91425" bIns="45713">
            <a:noAutofit/>
          </a:bodyPr>
          <a:lstStyle>
            <a:lvl1pPr marL="342900" indent="-342900" algn="l" defTabSz="200025" rtl="0" eaLnBrk="0" fontAlgn="base" hangingPunct="0">
              <a:lnSpc>
                <a:spcPct val="170000"/>
              </a:lnSpc>
              <a:spcBef>
                <a:spcPct val="0"/>
              </a:spcBef>
              <a:spcAft>
                <a:spcPct val="0"/>
              </a:spcAft>
              <a:buClr>
                <a:srgbClr val="FF0000"/>
              </a:buClr>
              <a:buFontTx/>
              <a:buNone/>
              <a:defRPr lang="fr-FR" sz="2200" dirty="0" smtClean="0">
                <a:solidFill>
                  <a:schemeClr val="tx2"/>
                </a:solidFill>
                <a:latin typeface="+mn-lt"/>
                <a:ea typeface="+mn-ea"/>
                <a:cs typeface="+mn-cs"/>
              </a:defRPr>
            </a:lvl1pPr>
            <a:lvl2pPr marL="361950" indent="352425" algn="l" rtl="0" eaLnBrk="0" fontAlgn="base" hangingPunct="0">
              <a:lnSpc>
                <a:spcPct val="125000"/>
              </a:lnSpc>
              <a:spcBef>
                <a:spcPct val="0"/>
              </a:spcBef>
              <a:spcAft>
                <a:spcPct val="0"/>
              </a:spcAft>
              <a:buClr>
                <a:schemeClr val="bg2"/>
              </a:buClr>
              <a:buFont typeface="Arial" pitchFamily="34" charset="0"/>
              <a:buChar char="•"/>
              <a:defRPr sz="2200">
                <a:solidFill>
                  <a:schemeClr val="tx2"/>
                </a:solidFill>
                <a:latin typeface="+mn-lt"/>
                <a:ea typeface="ＭＳ Ｐゴシック" pitchFamily="23" charset="-128"/>
                <a:cs typeface="+mn-cs"/>
              </a:defRPr>
            </a:lvl2pPr>
            <a:lvl3pPr marL="1076325" indent="361950" algn="l" rtl="0" eaLnBrk="0" fontAlgn="base" hangingPunct="0">
              <a:lnSpc>
                <a:spcPct val="125000"/>
              </a:lnSpc>
              <a:spcBef>
                <a:spcPct val="0"/>
              </a:spcBef>
              <a:spcAft>
                <a:spcPct val="0"/>
              </a:spcAft>
              <a:buFont typeface="Arial" pitchFamily="34" charset="0"/>
              <a:buNone/>
              <a:defRPr sz="2000">
                <a:solidFill>
                  <a:schemeClr val="tx2"/>
                </a:solidFill>
                <a:latin typeface="+mn-lt"/>
                <a:ea typeface="ＭＳ Ｐゴシック" pitchFamily="23" charset="-128"/>
                <a:cs typeface="+mn-cs"/>
              </a:defRPr>
            </a:lvl3pPr>
            <a:lvl4pPr marL="1438275" indent="371475" algn="l" rtl="0" eaLnBrk="0" fontAlgn="base" hangingPunct="0">
              <a:lnSpc>
                <a:spcPct val="125000"/>
              </a:lnSpc>
              <a:spcBef>
                <a:spcPct val="0"/>
              </a:spcBef>
              <a:spcAft>
                <a:spcPct val="0"/>
              </a:spcAft>
              <a:buFont typeface="Arial" pitchFamily="34" charset="0"/>
              <a:buNone/>
              <a:defRPr lang="fr-FR" sz="1800" dirty="0" smtClean="0">
                <a:solidFill>
                  <a:schemeClr val="tx2"/>
                </a:solidFill>
                <a:latin typeface="+mn-lt"/>
                <a:ea typeface="ＭＳ Ｐゴシック" pitchFamily="23" charset="-128"/>
                <a:cs typeface="+mn-cs"/>
              </a:defRPr>
            </a:lvl4pPr>
            <a:lvl5pPr marL="1790700" indent="361950" algn="l" rtl="0" eaLnBrk="0" fontAlgn="base" hangingPunct="0">
              <a:lnSpc>
                <a:spcPct val="125000"/>
              </a:lnSpc>
              <a:spcBef>
                <a:spcPct val="0"/>
              </a:spcBef>
              <a:spcAft>
                <a:spcPct val="0"/>
              </a:spcAft>
              <a:buFont typeface="Arial" pitchFamily="34" charset="0"/>
              <a:buNone/>
              <a:defRPr sz="1600">
                <a:solidFill>
                  <a:schemeClr val="tx2"/>
                </a:solidFill>
                <a:latin typeface="+mn-lt"/>
                <a:ea typeface="ＭＳ Ｐゴシック" pitchFamily="23" charset="-128"/>
                <a:cs typeface="+mn-cs"/>
              </a:defRPr>
            </a:lvl5pPr>
            <a:lvl6pPr marL="1014413" algn="l" rtl="0" fontAlgn="base">
              <a:lnSpc>
                <a:spcPct val="125000"/>
              </a:lnSpc>
              <a:spcBef>
                <a:spcPct val="0"/>
              </a:spcBef>
              <a:spcAft>
                <a:spcPct val="0"/>
              </a:spcAft>
              <a:defRPr sz="1200">
                <a:solidFill>
                  <a:schemeClr val="tx2"/>
                </a:solidFill>
                <a:latin typeface="+mn-lt"/>
                <a:ea typeface="Arial" charset="0"/>
                <a:cs typeface="+mn-cs"/>
              </a:defRPr>
            </a:lvl6pPr>
            <a:lvl7pPr marL="1471613" algn="l" rtl="0" fontAlgn="base">
              <a:lnSpc>
                <a:spcPct val="125000"/>
              </a:lnSpc>
              <a:spcBef>
                <a:spcPct val="0"/>
              </a:spcBef>
              <a:spcAft>
                <a:spcPct val="0"/>
              </a:spcAft>
              <a:defRPr sz="1200">
                <a:solidFill>
                  <a:schemeClr val="tx2"/>
                </a:solidFill>
                <a:latin typeface="+mn-lt"/>
                <a:ea typeface="Arial" charset="0"/>
                <a:cs typeface="+mn-cs"/>
              </a:defRPr>
            </a:lvl7pPr>
            <a:lvl8pPr marL="1928813" algn="l" rtl="0" fontAlgn="base">
              <a:lnSpc>
                <a:spcPct val="125000"/>
              </a:lnSpc>
              <a:spcBef>
                <a:spcPct val="0"/>
              </a:spcBef>
              <a:spcAft>
                <a:spcPct val="0"/>
              </a:spcAft>
              <a:defRPr sz="1200">
                <a:solidFill>
                  <a:schemeClr val="tx2"/>
                </a:solidFill>
                <a:latin typeface="+mn-lt"/>
                <a:ea typeface="Arial" charset="0"/>
                <a:cs typeface="+mn-cs"/>
              </a:defRPr>
            </a:lvl8pPr>
            <a:lvl9pPr marL="2386013" algn="l" rtl="0" fontAlgn="base">
              <a:lnSpc>
                <a:spcPct val="125000"/>
              </a:lnSpc>
              <a:spcBef>
                <a:spcPct val="0"/>
              </a:spcBef>
              <a:spcAft>
                <a:spcPct val="0"/>
              </a:spcAft>
              <a:defRPr sz="1200">
                <a:solidFill>
                  <a:schemeClr val="tx2"/>
                </a:solidFill>
                <a:latin typeface="+mn-lt"/>
                <a:ea typeface="Arial" charset="0"/>
                <a:cs typeface="+mn-cs"/>
              </a:defRPr>
            </a:lvl9pPr>
          </a:lstStyle>
          <a:p>
            <a:pPr>
              <a:lnSpc>
                <a:spcPct val="120000"/>
              </a:lnSpc>
              <a:spcBef>
                <a:spcPts val="600"/>
              </a:spcBef>
              <a:buFont typeface="Arial"/>
              <a:buChar char="•"/>
            </a:pPr>
            <a:r>
              <a:rPr lang="en-US" sz="1800" b="1" kern="0" dirty="0" smtClean="0">
                <a:solidFill>
                  <a:srgbClr val="808080"/>
                </a:solidFill>
                <a:ea typeface="Arial Black" charset="0"/>
                <a:cs typeface="Arial Black" charset="0"/>
              </a:rPr>
              <a:t>Build </a:t>
            </a:r>
            <a:r>
              <a:rPr lang="en-US" sz="1800" b="1" kern="0" dirty="0">
                <a:solidFill>
                  <a:srgbClr val="808080"/>
                </a:solidFill>
                <a:ea typeface="Arial Black" charset="0"/>
                <a:cs typeface="Arial Black" charset="0"/>
              </a:rPr>
              <a:t>or customize your own abstractions</a:t>
            </a:r>
            <a:r>
              <a:rPr lang="en-US" sz="1800" kern="0" dirty="0" smtClean="0">
                <a:solidFill>
                  <a:srgbClr val="808080"/>
                </a:solidFill>
                <a:ea typeface="ＭＳ Ｐゴシック"/>
                <a:cs typeface="Arial"/>
              </a:rPr>
              <a:t>, or even </a:t>
            </a:r>
            <a:r>
              <a:rPr lang="en-US" sz="1800" b="1" kern="0" dirty="0" smtClean="0">
                <a:solidFill>
                  <a:srgbClr val="808080"/>
                </a:solidFill>
                <a:ea typeface="Arial Black" charset="0"/>
                <a:cs typeface="Arial Black" charset="0"/>
              </a:rPr>
              <a:t>software languages </a:t>
            </a:r>
            <a:r>
              <a:rPr lang="en-US" sz="1800" b="1" kern="0" dirty="0">
                <a:solidFill>
                  <a:srgbClr val="808080"/>
                </a:solidFill>
                <a:ea typeface="Arial Black" charset="0"/>
                <a:cs typeface="Arial Black" charset="0"/>
              </a:rPr>
              <a:t>and development environments</a:t>
            </a:r>
            <a:r>
              <a:rPr lang="en-US" sz="1800" kern="0" dirty="0" smtClean="0">
                <a:solidFill>
                  <a:srgbClr val="808080"/>
                </a:solidFill>
                <a:ea typeface="ＭＳ Ｐゴシック"/>
                <a:cs typeface="Arial"/>
              </a:rPr>
              <a:t>, to build complex, domain-specific, software-intensive systems</a:t>
            </a:r>
          </a:p>
          <a:p>
            <a:pPr>
              <a:lnSpc>
                <a:spcPct val="120000"/>
              </a:lnSpc>
              <a:spcBef>
                <a:spcPts val="600"/>
              </a:spcBef>
              <a:buFont typeface="Arial"/>
              <a:buChar char="•"/>
            </a:pPr>
            <a:endParaRPr lang="en-US" sz="1800" b="1" kern="0" dirty="0" smtClean="0">
              <a:solidFill>
                <a:srgbClr val="808080"/>
              </a:solidFill>
            </a:endParaRPr>
          </a:p>
          <a:p>
            <a:pPr>
              <a:lnSpc>
                <a:spcPct val="120000"/>
              </a:lnSpc>
              <a:spcBef>
                <a:spcPts val="600"/>
              </a:spcBef>
              <a:buFont typeface="Arial"/>
              <a:buChar char="•"/>
            </a:pPr>
            <a:r>
              <a:rPr lang="en-US" sz="1800" b="1" kern="0" dirty="0" smtClean="0">
                <a:solidFill>
                  <a:srgbClr val="808080"/>
                </a:solidFill>
              </a:rPr>
              <a:t>Apply language </a:t>
            </a:r>
            <a:r>
              <a:rPr lang="en-US" sz="1800" b="1" kern="0" dirty="0">
                <a:solidFill>
                  <a:srgbClr val="808080"/>
                </a:solidFill>
              </a:rPr>
              <a:t>formalisms</a:t>
            </a:r>
            <a:r>
              <a:rPr lang="en-US" sz="1800" kern="0" dirty="0">
                <a:solidFill>
                  <a:srgbClr val="808080"/>
                </a:solidFill>
              </a:rPr>
              <a:t>, paradigms and principles </a:t>
            </a:r>
          </a:p>
          <a:p>
            <a:pPr>
              <a:lnSpc>
                <a:spcPct val="120000"/>
              </a:lnSpc>
              <a:spcBef>
                <a:spcPts val="600"/>
              </a:spcBef>
              <a:buFont typeface="Arial"/>
              <a:buChar char="•"/>
            </a:pPr>
            <a:endParaRPr lang="en-US" sz="1800" kern="0" dirty="0" smtClean="0">
              <a:solidFill>
                <a:srgbClr val="808080"/>
              </a:solidFill>
              <a:ea typeface="ＭＳ Ｐゴシック"/>
              <a:cs typeface="Arial"/>
            </a:endParaRPr>
          </a:p>
          <a:p>
            <a:pPr>
              <a:lnSpc>
                <a:spcPct val="120000"/>
              </a:lnSpc>
              <a:spcBef>
                <a:spcPts val="600"/>
              </a:spcBef>
              <a:buFont typeface="Arial"/>
              <a:buChar char="•"/>
            </a:pPr>
            <a:r>
              <a:rPr lang="en-US" sz="1800" b="1" kern="0" dirty="0" smtClean="0">
                <a:solidFill>
                  <a:srgbClr val="808080"/>
                </a:solidFill>
                <a:ea typeface="ＭＳ Ｐゴシック"/>
                <a:cs typeface="Arial"/>
              </a:rPr>
              <a:t>Extend a graphical, executable DSL </a:t>
            </a:r>
            <a:r>
              <a:rPr lang="en-US" sz="1800" kern="0" dirty="0" smtClean="0">
                <a:solidFill>
                  <a:srgbClr val="808080"/>
                </a:solidFill>
                <a:ea typeface="ＭＳ Ｐゴシック"/>
                <a:cs typeface="Arial"/>
              </a:rPr>
              <a:t>using state of the art techniques</a:t>
            </a:r>
            <a:endParaRPr lang="en-US" sz="1800" kern="0" dirty="0">
              <a:solidFill>
                <a:srgbClr val="808080"/>
              </a:solidFill>
              <a:ea typeface="ＭＳ Ｐゴシック"/>
              <a:cs typeface="Arial"/>
            </a:endParaRPr>
          </a:p>
          <a:p>
            <a:pPr>
              <a:lnSpc>
                <a:spcPct val="120000"/>
              </a:lnSpc>
              <a:spcBef>
                <a:spcPts val="600"/>
              </a:spcBef>
              <a:buFont typeface="Arial"/>
              <a:buChar char="•"/>
            </a:pPr>
            <a:endParaRPr lang="en-US" sz="1800" b="1" kern="0" dirty="0" smtClean="0">
              <a:solidFill>
                <a:srgbClr val="808080"/>
              </a:solidFill>
              <a:ea typeface="Arial Black" charset="0"/>
              <a:cs typeface="Arial Black" charset="0"/>
            </a:endParaRPr>
          </a:p>
          <a:p>
            <a:pPr>
              <a:lnSpc>
                <a:spcPct val="120000"/>
              </a:lnSpc>
              <a:spcBef>
                <a:spcPts val="600"/>
              </a:spcBef>
              <a:buFont typeface="Arial"/>
              <a:buChar char="•"/>
            </a:pPr>
            <a:r>
              <a:rPr lang="en-US" sz="1800" b="1" kern="0" dirty="0" smtClean="0">
                <a:solidFill>
                  <a:srgbClr val="808080"/>
                </a:solidFill>
                <a:ea typeface="Arial Black" charset="0"/>
                <a:cs typeface="Arial Black" charset="0"/>
              </a:rPr>
              <a:t>Manage </a:t>
            </a:r>
            <a:r>
              <a:rPr lang="en-US" sz="1800" b="1" kern="0" dirty="0">
                <a:solidFill>
                  <a:srgbClr val="808080"/>
                </a:solidFill>
                <a:ea typeface="Arial Black" charset="0"/>
                <a:cs typeface="Arial Black" charset="0"/>
              </a:rPr>
              <a:t>the industrial complexity </a:t>
            </a:r>
            <a:r>
              <a:rPr lang="en-US" sz="1800" kern="0" dirty="0">
                <a:solidFill>
                  <a:srgbClr val="808080"/>
                </a:solidFill>
              </a:rPr>
              <a:t>of developments and associated toolchains</a:t>
            </a:r>
          </a:p>
          <a:p>
            <a:pPr>
              <a:lnSpc>
                <a:spcPct val="120000"/>
              </a:lnSpc>
              <a:spcBef>
                <a:spcPts val="600"/>
              </a:spcBef>
              <a:buFont typeface="Arial"/>
              <a:buChar char="•"/>
            </a:pPr>
            <a:endParaRPr lang="en-US" sz="1800" kern="0" dirty="0" smtClean="0">
              <a:solidFill>
                <a:srgbClr val="808080"/>
              </a:solidFill>
              <a:ea typeface="ＭＳ Ｐゴシック"/>
              <a:cs typeface="Arial"/>
            </a:endParaRPr>
          </a:p>
        </p:txBody>
      </p:sp>
      <p:pic>
        <p:nvPicPr>
          <p:cNvPr id="5" name="Image 4"/>
          <p:cNvPicPr>
            <a:picLocks noChangeAspect="1"/>
          </p:cNvPicPr>
          <p:nvPr/>
        </p:nvPicPr>
        <p:blipFill>
          <a:blip r:embed="rId2"/>
          <a:stretch>
            <a:fillRect/>
          </a:stretch>
        </p:blipFill>
        <p:spPr>
          <a:xfrm>
            <a:off x="1462352" y="6525006"/>
            <a:ext cx="7150100" cy="304800"/>
          </a:xfrm>
          <a:prstGeom prst="rect">
            <a:avLst/>
          </a:prstGeom>
        </p:spPr>
      </p:pic>
      <p:sp>
        <p:nvSpPr>
          <p:cNvPr id="6" name="Rectangle 5"/>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7" name="Imag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520" y="6361008"/>
            <a:ext cx="1097855" cy="452368"/>
          </a:xfrm>
          <a:prstGeom prst="rect">
            <a:avLst/>
          </a:prstGeom>
        </p:spPr>
      </p:pic>
    </p:spTree>
    <p:extLst>
      <p:ext uri="{BB962C8B-B14F-4D97-AF65-F5344CB8AC3E}">
        <p14:creationId xmlns:p14="http://schemas.microsoft.com/office/powerpoint/2010/main" val="176667633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A few notes on the tutorial </a:t>
            </a:r>
          </a:p>
        </p:txBody>
      </p:sp>
      <p:sp>
        <p:nvSpPr>
          <p:cNvPr id="4" name="Espace réservé du numéro de diapositive 3"/>
          <p:cNvSpPr>
            <a:spLocks noGrp="1"/>
          </p:cNvSpPr>
          <p:nvPr>
            <p:ph type="sldNum" sz="quarter" idx="16"/>
          </p:nvPr>
        </p:nvSpPr>
        <p:spPr/>
        <p:txBody>
          <a:bodyPr/>
          <a:lstStyle/>
          <a:p>
            <a:pPr>
              <a:defRPr/>
            </a:pPr>
            <a:r>
              <a:rPr lang="fr-FR" smtClean="0">
                <a:solidFill>
                  <a:srgbClr val="FFFFFF"/>
                </a:solidFill>
                <a:cs typeface="Arial"/>
              </a:rPr>
              <a:t>- </a:t>
            </a:r>
            <a:fld id="{CCD8A327-4A42-4F42-8894-A6F43B7F265B}" type="slidenum">
              <a:rPr lang="fr-FR" smtClean="0">
                <a:solidFill>
                  <a:srgbClr val="FFFFFF"/>
                </a:solidFill>
                <a:cs typeface="Arial"/>
              </a:rPr>
              <a:pPr>
                <a:defRPr/>
              </a:pPr>
              <a:t>36</a:t>
            </a:fld>
            <a:endParaRPr lang="fr-FR">
              <a:solidFill>
                <a:srgbClr val="FFFFFF"/>
              </a:solidFill>
              <a:cs typeface="Arial"/>
            </a:endParaRPr>
          </a:p>
        </p:txBody>
      </p:sp>
      <p:sp>
        <p:nvSpPr>
          <p:cNvPr id="9" name="Espace réservé du contenu 4"/>
          <p:cNvSpPr txBox="1">
            <a:spLocks/>
          </p:cNvSpPr>
          <p:nvPr/>
        </p:nvSpPr>
        <p:spPr>
          <a:xfrm>
            <a:off x="467544" y="1196752"/>
            <a:ext cx="8424936" cy="4680520"/>
          </a:xfrm>
          <a:prstGeom prst="rect">
            <a:avLst/>
          </a:prstGeom>
        </p:spPr>
        <p:txBody>
          <a:bodyPr lIns="91425" tIns="45713" rIns="91425" bIns="45713">
            <a:noAutofit/>
          </a:bodyPr>
          <a:lstStyle>
            <a:lvl1pPr marL="342900" indent="-342900" algn="l" defTabSz="200025" rtl="0" eaLnBrk="0" fontAlgn="base" hangingPunct="0">
              <a:lnSpc>
                <a:spcPct val="170000"/>
              </a:lnSpc>
              <a:spcBef>
                <a:spcPct val="0"/>
              </a:spcBef>
              <a:spcAft>
                <a:spcPct val="0"/>
              </a:spcAft>
              <a:buClr>
                <a:srgbClr val="FF0000"/>
              </a:buClr>
              <a:buFontTx/>
              <a:buNone/>
              <a:defRPr lang="fr-FR" sz="2200" dirty="0" smtClean="0">
                <a:solidFill>
                  <a:schemeClr val="tx2"/>
                </a:solidFill>
                <a:latin typeface="+mn-lt"/>
                <a:ea typeface="+mn-ea"/>
                <a:cs typeface="+mn-cs"/>
              </a:defRPr>
            </a:lvl1pPr>
            <a:lvl2pPr marL="361950" indent="352425" algn="l" rtl="0" eaLnBrk="0" fontAlgn="base" hangingPunct="0">
              <a:lnSpc>
                <a:spcPct val="125000"/>
              </a:lnSpc>
              <a:spcBef>
                <a:spcPct val="0"/>
              </a:spcBef>
              <a:spcAft>
                <a:spcPct val="0"/>
              </a:spcAft>
              <a:buClr>
                <a:schemeClr val="bg2"/>
              </a:buClr>
              <a:buFont typeface="Arial" pitchFamily="34" charset="0"/>
              <a:buChar char="•"/>
              <a:defRPr sz="2200">
                <a:solidFill>
                  <a:schemeClr val="tx2"/>
                </a:solidFill>
                <a:latin typeface="+mn-lt"/>
                <a:ea typeface="ＭＳ Ｐゴシック" pitchFamily="23" charset="-128"/>
                <a:cs typeface="+mn-cs"/>
              </a:defRPr>
            </a:lvl2pPr>
            <a:lvl3pPr marL="1076325" indent="361950" algn="l" rtl="0" eaLnBrk="0" fontAlgn="base" hangingPunct="0">
              <a:lnSpc>
                <a:spcPct val="125000"/>
              </a:lnSpc>
              <a:spcBef>
                <a:spcPct val="0"/>
              </a:spcBef>
              <a:spcAft>
                <a:spcPct val="0"/>
              </a:spcAft>
              <a:buFont typeface="Arial" pitchFamily="34" charset="0"/>
              <a:buNone/>
              <a:defRPr sz="2000">
                <a:solidFill>
                  <a:schemeClr val="tx2"/>
                </a:solidFill>
                <a:latin typeface="+mn-lt"/>
                <a:ea typeface="ＭＳ Ｐゴシック" pitchFamily="23" charset="-128"/>
                <a:cs typeface="+mn-cs"/>
              </a:defRPr>
            </a:lvl3pPr>
            <a:lvl4pPr marL="1438275" indent="371475" algn="l" rtl="0" eaLnBrk="0" fontAlgn="base" hangingPunct="0">
              <a:lnSpc>
                <a:spcPct val="125000"/>
              </a:lnSpc>
              <a:spcBef>
                <a:spcPct val="0"/>
              </a:spcBef>
              <a:spcAft>
                <a:spcPct val="0"/>
              </a:spcAft>
              <a:buFont typeface="Arial" pitchFamily="34" charset="0"/>
              <a:buNone/>
              <a:defRPr lang="fr-FR" sz="1800" dirty="0" smtClean="0">
                <a:solidFill>
                  <a:schemeClr val="tx2"/>
                </a:solidFill>
                <a:latin typeface="+mn-lt"/>
                <a:ea typeface="ＭＳ Ｐゴシック" pitchFamily="23" charset="-128"/>
                <a:cs typeface="+mn-cs"/>
              </a:defRPr>
            </a:lvl4pPr>
            <a:lvl5pPr marL="1790700" indent="361950" algn="l" rtl="0" eaLnBrk="0" fontAlgn="base" hangingPunct="0">
              <a:lnSpc>
                <a:spcPct val="125000"/>
              </a:lnSpc>
              <a:spcBef>
                <a:spcPct val="0"/>
              </a:spcBef>
              <a:spcAft>
                <a:spcPct val="0"/>
              </a:spcAft>
              <a:buFont typeface="Arial" pitchFamily="34" charset="0"/>
              <a:buNone/>
              <a:defRPr sz="1600">
                <a:solidFill>
                  <a:schemeClr val="tx2"/>
                </a:solidFill>
                <a:latin typeface="+mn-lt"/>
                <a:ea typeface="ＭＳ Ｐゴシック" pitchFamily="23" charset="-128"/>
                <a:cs typeface="+mn-cs"/>
              </a:defRPr>
            </a:lvl5pPr>
            <a:lvl6pPr marL="1014413" algn="l" rtl="0" fontAlgn="base">
              <a:lnSpc>
                <a:spcPct val="125000"/>
              </a:lnSpc>
              <a:spcBef>
                <a:spcPct val="0"/>
              </a:spcBef>
              <a:spcAft>
                <a:spcPct val="0"/>
              </a:spcAft>
              <a:defRPr sz="1200">
                <a:solidFill>
                  <a:schemeClr val="tx2"/>
                </a:solidFill>
                <a:latin typeface="+mn-lt"/>
                <a:ea typeface="Arial" charset="0"/>
                <a:cs typeface="+mn-cs"/>
              </a:defRPr>
            </a:lvl6pPr>
            <a:lvl7pPr marL="1471613" algn="l" rtl="0" fontAlgn="base">
              <a:lnSpc>
                <a:spcPct val="125000"/>
              </a:lnSpc>
              <a:spcBef>
                <a:spcPct val="0"/>
              </a:spcBef>
              <a:spcAft>
                <a:spcPct val="0"/>
              </a:spcAft>
              <a:defRPr sz="1200">
                <a:solidFill>
                  <a:schemeClr val="tx2"/>
                </a:solidFill>
                <a:latin typeface="+mn-lt"/>
                <a:ea typeface="Arial" charset="0"/>
                <a:cs typeface="+mn-cs"/>
              </a:defRPr>
            </a:lvl7pPr>
            <a:lvl8pPr marL="1928813" algn="l" rtl="0" fontAlgn="base">
              <a:lnSpc>
                <a:spcPct val="125000"/>
              </a:lnSpc>
              <a:spcBef>
                <a:spcPct val="0"/>
              </a:spcBef>
              <a:spcAft>
                <a:spcPct val="0"/>
              </a:spcAft>
              <a:defRPr sz="1200">
                <a:solidFill>
                  <a:schemeClr val="tx2"/>
                </a:solidFill>
                <a:latin typeface="+mn-lt"/>
                <a:ea typeface="Arial" charset="0"/>
                <a:cs typeface="+mn-cs"/>
              </a:defRPr>
            </a:lvl8pPr>
            <a:lvl9pPr marL="2386013" algn="l" rtl="0" fontAlgn="base">
              <a:lnSpc>
                <a:spcPct val="125000"/>
              </a:lnSpc>
              <a:spcBef>
                <a:spcPct val="0"/>
              </a:spcBef>
              <a:spcAft>
                <a:spcPct val="0"/>
              </a:spcAft>
              <a:defRPr sz="1200">
                <a:solidFill>
                  <a:schemeClr val="tx2"/>
                </a:solidFill>
                <a:latin typeface="+mn-lt"/>
                <a:ea typeface="Arial" charset="0"/>
                <a:cs typeface="+mn-cs"/>
              </a:defRPr>
            </a:lvl9pPr>
          </a:lstStyle>
          <a:p>
            <a:pPr>
              <a:lnSpc>
                <a:spcPct val="120000"/>
              </a:lnSpc>
              <a:spcBef>
                <a:spcPts val="600"/>
              </a:spcBef>
              <a:buFont typeface="Arial"/>
              <a:buChar char="•"/>
            </a:pPr>
            <a:r>
              <a:rPr lang="en-US" sz="1800" kern="0" dirty="0" smtClean="0">
                <a:solidFill>
                  <a:srgbClr val="808080"/>
                </a:solidFill>
              </a:rPr>
              <a:t>Interweave a total of 2*30 min introduction / conclusion to SLE and GEMOC and 2*1h hands-on time</a:t>
            </a:r>
          </a:p>
          <a:p>
            <a:pPr>
              <a:lnSpc>
                <a:spcPct val="120000"/>
              </a:lnSpc>
              <a:spcBef>
                <a:spcPts val="600"/>
              </a:spcBef>
              <a:buFont typeface="Arial"/>
              <a:buChar char="•"/>
            </a:pPr>
            <a:endParaRPr lang="en-US" sz="1800" kern="0" dirty="0">
              <a:solidFill>
                <a:srgbClr val="808080"/>
              </a:solidFill>
            </a:endParaRPr>
          </a:p>
          <a:p>
            <a:pPr>
              <a:lnSpc>
                <a:spcPct val="120000"/>
              </a:lnSpc>
              <a:spcBef>
                <a:spcPts val="600"/>
              </a:spcBef>
              <a:buFont typeface="Arial"/>
              <a:buChar char="•"/>
            </a:pPr>
            <a:r>
              <a:rPr lang="en-US" sz="1800" kern="0" dirty="0" smtClean="0">
                <a:solidFill>
                  <a:srgbClr val="808080"/>
                </a:solidFill>
              </a:rPr>
              <a:t>Creating a sufficiently interesting, yet full-blown, modeling language including syntax, semantics, and editor/animator in 120 minutes is challenging to impossible</a:t>
            </a:r>
          </a:p>
          <a:p>
            <a:pPr>
              <a:lnSpc>
                <a:spcPct val="120000"/>
              </a:lnSpc>
              <a:spcBef>
                <a:spcPts val="600"/>
              </a:spcBef>
              <a:buFont typeface="Arial"/>
              <a:buChar char="•"/>
            </a:pPr>
            <a:endParaRPr lang="en-US" sz="1800" kern="0" dirty="0">
              <a:solidFill>
                <a:srgbClr val="808080"/>
              </a:solidFill>
            </a:endParaRPr>
          </a:p>
          <a:p>
            <a:pPr>
              <a:lnSpc>
                <a:spcPct val="120000"/>
              </a:lnSpc>
              <a:spcBef>
                <a:spcPts val="600"/>
              </a:spcBef>
              <a:buFont typeface="Arial"/>
              <a:buChar char="•"/>
            </a:pPr>
            <a:r>
              <a:rPr lang="en-US" sz="1800" kern="0" dirty="0" smtClean="0">
                <a:solidFill>
                  <a:srgbClr val="808080"/>
                </a:solidFill>
              </a:rPr>
              <a:t>To introduce the quintessential aspects of language engineering to you, your can directly access to clear workspaces at the different stages of the languages under development. Please look out for the following symbol:      on the tutorial website </a:t>
            </a:r>
            <a:r>
              <a:rPr lang="en-US" sz="1800" u="sng" dirty="0">
                <a:solidFill>
                  <a:schemeClr val="bg2"/>
                </a:solidFill>
              </a:rPr>
              <a:t>https://</a:t>
            </a:r>
            <a:r>
              <a:rPr lang="en-US" sz="1800" u="sng" dirty="0" err="1" smtClean="0">
                <a:solidFill>
                  <a:schemeClr val="bg2"/>
                </a:solidFill>
              </a:rPr>
              <a:t>github.com</a:t>
            </a:r>
            <a:r>
              <a:rPr lang="en-US" sz="1800" u="sng" dirty="0" smtClean="0">
                <a:solidFill>
                  <a:schemeClr val="bg2"/>
                </a:solidFill>
              </a:rPr>
              <a:t>/</a:t>
            </a:r>
            <a:r>
              <a:rPr lang="en-US" sz="1800" u="sng" dirty="0" err="1" smtClean="0">
                <a:solidFill>
                  <a:schemeClr val="bg2"/>
                </a:solidFill>
              </a:rPr>
              <a:t>gemoc</a:t>
            </a:r>
            <a:r>
              <a:rPr lang="en-US" sz="1800" u="sng" dirty="0" smtClean="0">
                <a:solidFill>
                  <a:schemeClr val="bg2"/>
                </a:solidFill>
              </a:rPr>
              <a:t>/MODELS2017Tutorial</a:t>
            </a:r>
            <a:endParaRPr lang="en-US" sz="1800" kern="0" dirty="0">
              <a:solidFill>
                <a:schemeClr val="bg2"/>
              </a:solidFill>
            </a:endParaRPr>
          </a:p>
        </p:txBody>
      </p:sp>
      <p:pic>
        <p:nvPicPr>
          <p:cNvPr id="3" name="Bild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74038" y="4509120"/>
            <a:ext cx="444500" cy="342900"/>
          </a:xfrm>
          <a:prstGeom prst="rect">
            <a:avLst/>
          </a:prstGeom>
        </p:spPr>
      </p:pic>
      <p:pic>
        <p:nvPicPr>
          <p:cNvPr id="6" name="Image 5"/>
          <p:cNvPicPr>
            <a:picLocks noChangeAspect="1"/>
          </p:cNvPicPr>
          <p:nvPr/>
        </p:nvPicPr>
        <p:blipFill>
          <a:blip r:embed="rId3"/>
          <a:stretch>
            <a:fillRect/>
          </a:stretch>
        </p:blipFill>
        <p:spPr>
          <a:xfrm>
            <a:off x="1462352" y="6525006"/>
            <a:ext cx="7150100" cy="304800"/>
          </a:xfrm>
          <a:prstGeom prst="rect">
            <a:avLst/>
          </a:prstGeom>
        </p:spPr>
      </p:pic>
      <p:sp>
        <p:nvSpPr>
          <p:cNvPr id="7" name="Rectangle 6"/>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8" name="Imag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1520" y="6361008"/>
            <a:ext cx="1097855" cy="452368"/>
          </a:xfrm>
          <a:prstGeom prst="rect">
            <a:avLst/>
          </a:prstGeom>
        </p:spPr>
      </p:pic>
    </p:spTree>
    <p:extLst>
      <p:ext uri="{BB962C8B-B14F-4D97-AF65-F5344CB8AC3E}">
        <p14:creationId xmlns:p14="http://schemas.microsoft.com/office/powerpoint/2010/main" val="141127484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Eclipse as a platform</a:t>
            </a:r>
            <a:endParaRPr lang="en-US" dirty="0"/>
          </a:p>
        </p:txBody>
      </p:sp>
      <p:sp>
        <p:nvSpPr>
          <p:cNvPr id="4" name="Foliennummernplatzhalter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37</a:t>
            </a:fld>
            <a:endParaRPr lang="en-US" dirty="0"/>
          </a:p>
        </p:txBody>
      </p:sp>
      <p:sp>
        <p:nvSpPr>
          <p:cNvPr id="5" name="Inhaltsplatzhalter 4"/>
          <p:cNvSpPr>
            <a:spLocks noGrp="1"/>
          </p:cNvSpPr>
          <p:nvPr>
            <p:ph idx="1"/>
          </p:nvPr>
        </p:nvSpPr>
        <p:spPr/>
        <p:txBody>
          <a:bodyPr/>
          <a:lstStyle/>
          <a:p>
            <a:pPr marL="342900" indent="-342900">
              <a:lnSpc>
                <a:spcPct val="120000"/>
              </a:lnSpc>
              <a:spcBef>
                <a:spcPts val="600"/>
              </a:spcBef>
              <a:buFont typeface="Arial" charset="0"/>
              <a:buChar char="•"/>
            </a:pPr>
            <a:r>
              <a:rPr lang="en-US" sz="2400" dirty="0"/>
              <a:t>I</a:t>
            </a:r>
            <a:r>
              <a:rPr lang="en-US" sz="2400" dirty="0" smtClean="0"/>
              <a:t>ntegrated </a:t>
            </a:r>
            <a:r>
              <a:rPr lang="en-US" sz="2400" dirty="0"/>
              <a:t>development </a:t>
            </a:r>
            <a:r>
              <a:rPr lang="en-US" sz="2400" dirty="0" smtClean="0"/>
              <a:t>platform with </a:t>
            </a:r>
            <a:r>
              <a:rPr lang="en-US" sz="2400" dirty="0"/>
              <a:t>base workspace and an extensible plug-in system</a:t>
            </a:r>
          </a:p>
          <a:p>
            <a:pPr marL="342900" indent="-342900">
              <a:lnSpc>
                <a:spcPct val="120000"/>
              </a:lnSpc>
              <a:spcBef>
                <a:spcPts val="600"/>
              </a:spcBef>
              <a:buFont typeface="Arial" charset="0"/>
              <a:buChar char="•"/>
            </a:pPr>
            <a:r>
              <a:rPr lang="en-US" sz="2400" dirty="0"/>
              <a:t>Contribute to existing IDE</a:t>
            </a:r>
          </a:p>
          <a:p>
            <a:pPr marL="1076212" lvl="2" indent="-342900">
              <a:lnSpc>
                <a:spcPct val="120000"/>
              </a:lnSpc>
              <a:spcBef>
                <a:spcPts val="600"/>
              </a:spcBef>
              <a:buFont typeface="Arial" charset="0"/>
              <a:buChar char="•"/>
            </a:pPr>
            <a:r>
              <a:rPr lang="en-US" dirty="0"/>
              <a:t>Open structure with </a:t>
            </a:r>
            <a:r>
              <a:rPr lang="en-US" dirty="0" smtClean="0"/>
              <a:t>third party </a:t>
            </a:r>
            <a:r>
              <a:rPr lang="en-US" dirty="0"/>
              <a:t>contributions</a:t>
            </a:r>
          </a:p>
          <a:p>
            <a:pPr marL="1076212" lvl="2" indent="-342900">
              <a:lnSpc>
                <a:spcPct val="120000"/>
              </a:lnSpc>
              <a:spcBef>
                <a:spcPts val="600"/>
              </a:spcBef>
              <a:buFont typeface="Arial" charset="0"/>
              <a:buChar char="•"/>
            </a:pPr>
            <a:r>
              <a:rPr lang="en-US" dirty="0"/>
              <a:t>Update site, market place, …</a:t>
            </a:r>
          </a:p>
          <a:p>
            <a:pPr marL="342900" indent="-342900">
              <a:lnSpc>
                <a:spcPct val="120000"/>
              </a:lnSpc>
              <a:spcBef>
                <a:spcPts val="600"/>
              </a:spcBef>
              <a:buFont typeface="Arial" charset="0"/>
              <a:buChar char="•"/>
            </a:pPr>
            <a:r>
              <a:rPr lang="en-US" sz="2400" dirty="0"/>
              <a:t>Or create your own application</a:t>
            </a:r>
          </a:p>
          <a:p>
            <a:pPr marL="1076212" lvl="2" indent="-342900">
              <a:lnSpc>
                <a:spcPct val="120000"/>
              </a:lnSpc>
              <a:spcBef>
                <a:spcPts val="600"/>
              </a:spcBef>
              <a:buFont typeface="Arial" charset="0"/>
              <a:buChar char="•"/>
            </a:pPr>
            <a:r>
              <a:rPr lang="en-US" dirty="0"/>
              <a:t>Rich Client Platform (RCP) for </a:t>
            </a:r>
            <a:r>
              <a:rPr lang="en-US" dirty="0" smtClean="0"/>
              <a:t>general </a:t>
            </a:r>
            <a:r>
              <a:rPr lang="en-US" dirty="0"/>
              <a:t>purpose </a:t>
            </a:r>
            <a:r>
              <a:rPr lang="en-US" dirty="0" smtClean="0"/>
              <a:t>applications</a:t>
            </a:r>
          </a:p>
          <a:p>
            <a:pPr marL="361945" lvl="1" indent="-342900">
              <a:lnSpc>
                <a:spcPct val="120000"/>
              </a:lnSpc>
              <a:spcBef>
                <a:spcPts val="600"/>
              </a:spcBef>
              <a:buFont typeface="Arial" charset="0"/>
              <a:buChar char="•"/>
            </a:pPr>
            <a:r>
              <a:rPr lang="en-US" b="1" dirty="0" smtClean="0"/>
              <a:t>Don’t </a:t>
            </a:r>
            <a:r>
              <a:rPr lang="en-US" b="1" dirty="0"/>
              <a:t>be afraid of the number of </a:t>
            </a:r>
            <a:r>
              <a:rPr lang="en-US" b="1" dirty="0" smtClean="0"/>
              <a:t>workspace projects </a:t>
            </a:r>
          </a:p>
          <a:p>
            <a:pPr marL="1076212" lvl="2" indent="-342900">
              <a:lnSpc>
                <a:spcPct val="120000"/>
              </a:lnSpc>
              <a:spcBef>
                <a:spcPts val="600"/>
              </a:spcBef>
              <a:buFont typeface="Arial" charset="0"/>
              <a:buChar char="•"/>
            </a:pPr>
            <a:r>
              <a:rPr lang="en-US" dirty="0" smtClean="0"/>
              <a:t>Most </a:t>
            </a:r>
            <a:r>
              <a:rPr lang="en-US" dirty="0"/>
              <a:t>of them are due to </a:t>
            </a:r>
            <a:r>
              <a:rPr lang="en-US" dirty="0" smtClean="0"/>
              <a:t>splitting the java </a:t>
            </a:r>
            <a:r>
              <a:rPr lang="en-US" dirty="0"/>
              <a:t>packages for easier deployment and dependency management.</a:t>
            </a:r>
          </a:p>
          <a:p>
            <a:pPr marL="361945" lvl="1" indent="-342900">
              <a:lnSpc>
                <a:spcPct val="120000"/>
              </a:lnSpc>
              <a:spcBef>
                <a:spcPts val="600"/>
              </a:spcBef>
              <a:buFont typeface="Arial" charset="0"/>
              <a:buChar char="•"/>
            </a:pPr>
            <a:endParaRPr lang="en-US" dirty="0" smtClean="0"/>
          </a:p>
          <a:p>
            <a:pPr marL="1076212" lvl="2" indent="-342900">
              <a:lnSpc>
                <a:spcPct val="120000"/>
              </a:lnSpc>
              <a:spcBef>
                <a:spcPts val="600"/>
              </a:spcBef>
              <a:buFont typeface="Arial" charset="0"/>
              <a:buChar char="•"/>
            </a:pPr>
            <a:endParaRPr lang="en-US" dirty="0"/>
          </a:p>
        </p:txBody>
      </p:sp>
      <p:pic>
        <p:nvPicPr>
          <p:cNvPr id="6" name="Image 5"/>
          <p:cNvPicPr>
            <a:picLocks noChangeAspect="1"/>
          </p:cNvPicPr>
          <p:nvPr/>
        </p:nvPicPr>
        <p:blipFill>
          <a:blip r:embed="rId2"/>
          <a:stretch>
            <a:fillRect/>
          </a:stretch>
        </p:blipFill>
        <p:spPr>
          <a:xfrm>
            <a:off x="1462352" y="6525006"/>
            <a:ext cx="7150100" cy="304800"/>
          </a:xfrm>
          <a:prstGeom prst="rect">
            <a:avLst/>
          </a:prstGeom>
        </p:spPr>
      </p:pic>
      <p:sp>
        <p:nvSpPr>
          <p:cNvPr id="7" name="Rectangle 6"/>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8" name="Imag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520" y="6361008"/>
            <a:ext cx="1097855" cy="452368"/>
          </a:xfrm>
          <a:prstGeom prst="rect">
            <a:avLst/>
          </a:prstGeom>
        </p:spPr>
      </p:pic>
    </p:spTree>
    <p:extLst>
      <p:ext uri="{BB962C8B-B14F-4D97-AF65-F5344CB8AC3E}">
        <p14:creationId xmlns:p14="http://schemas.microsoft.com/office/powerpoint/2010/main" val="18823711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Modeling workbench vs. language workbench</a:t>
            </a:r>
            <a:endParaRPr lang="en-US" dirty="0"/>
          </a:p>
        </p:txBody>
      </p:sp>
      <p:sp>
        <p:nvSpPr>
          <p:cNvPr id="4" name="Foliennummernplatzhalter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38</a:t>
            </a:fld>
            <a:endParaRPr lang="en-US" dirty="0"/>
          </a:p>
        </p:txBody>
      </p:sp>
      <p:sp>
        <p:nvSpPr>
          <p:cNvPr id="5" name="Inhaltsplatzhalter 4"/>
          <p:cNvSpPr>
            <a:spLocks noGrp="1"/>
          </p:cNvSpPr>
          <p:nvPr>
            <p:ph idx="1"/>
          </p:nvPr>
        </p:nvSpPr>
        <p:spPr/>
        <p:txBody>
          <a:bodyPr/>
          <a:lstStyle/>
          <a:p>
            <a:pPr marL="342900" indent="-342900">
              <a:lnSpc>
                <a:spcPct val="120000"/>
              </a:lnSpc>
              <a:spcBef>
                <a:spcPts val="600"/>
              </a:spcBef>
              <a:buFont typeface="Arial" charset="0"/>
              <a:buChar char="•"/>
            </a:pPr>
            <a:r>
              <a:rPr lang="en-US" sz="2400" dirty="0" smtClean="0"/>
              <a:t>We use eclipse as a </a:t>
            </a:r>
            <a:r>
              <a:rPr lang="en-US" sz="2400" b="1" dirty="0" smtClean="0"/>
              <a:t>language workbench </a:t>
            </a:r>
            <a:r>
              <a:rPr lang="en-US" sz="2400" dirty="0" smtClean="0"/>
              <a:t>in which we define the constituents of and services for languages in form of </a:t>
            </a:r>
            <a:r>
              <a:rPr lang="en-US" sz="2400" b="1" dirty="0" smtClean="0"/>
              <a:t>eclipse plugins</a:t>
            </a:r>
            <a:r>
              <a:rPr lang="en-US" sz="2400" dirty="0" smtClean="0"/>
              <a:t>.</a:t>
            </a:r>
          </a:p>
          <a:p>
            <a:pPr marL="342900" indent="-342900">
              <a:lnSpc>
                <a:spcPct val="120000"/>
              </a:lnSpc>
              <a:spcBef>
                <a:spcPts val="600"/>
              </a:spcBef>
              <a:buFont typeface="Arial" charset="0"/>
              <a:buChar char="•"/>
            </a:pPr>
            <a:endParaRPr lang="en-US" sz="1400" dirty="0"/>
          </a:p>
          <a:p>
            <a:pPr marL="342900" indent="-342900">
              <a:lnSpc>
                <a:spcPct val="120000"/>
              </a:lnSpc>
              <a:spcBef>
                <a:spcPts val="600"/>
              </a:spcBef>
              <a:buFont typeface="Arial" charset="0"/>
              <a:buChar char="•"/>
            </a:pPr>
            <a:r>
              <a:rPr lang="en-US" sz="2400" dirty="0" smtClean="0"/>
              <a:t>From this we start another eclipse instance </a:t>
            </a:r>
            <a:r>
              <a:rPr lang="mr-IN" sz="2400" dirty="0" smtClean="0"/>
              <a:t>–</a:t>
            </a:r>
            <a:r>
              <a:rPr lang="en-US" sz="2400" dirty="0" smtClean="0"/>
              <a:t> the </a:t>
            </a:r>
            <a:r>
              <a:rPr lang="en-US" sz="2400" b="1" dirty="0" smtClean="0"/>
              <a:t>modeling workbench</a:t>
            </a:r>
            <a:r>
              <a:rPr lang="en-US" sz="2400" dirty="0" smtClean="0"/>
              <a:t>.</a:t>
            </a:r>
          </a:p>
          <a:p>
            <a:pPr marL="342900" indent="-342900">
              <a:lnSpc>
                <a:spcPct val="120000"/>
              </a:lnSpc>
              <a:spcBef>
                <a:spcPts val="600"/>
              </a:spcBef>
              <a:buFont typeface="Arial" charset="0"/>
              <a:buChar char="•"/>
            </a:pPr>
            <a:endParaRPr lang="en-US" sz="1400" dirty="0" smtClean="0"/>
          </a:p>
          <a:p>
            <a:pPr marL="342900" indent="-342900">
              <a:lnSpc>
                <a:spcPct val="120000"/>
              </a:lnSpc>
              <a:spcBef>
                <a:spcPts val="600"/>
              </a:spcBef>
              <a:buFont typeface="Arial" charset="0"/>
              <a:buChar char="•"/>
            </a:pPr>
            <a:r>
              <a:rPr lang="en-US" sz="2400" dirty="0" smtClean="0"/>
              <a:t>Into this, we deploy the </a:t>
            </a:r>
            <a:r>
              <a:rPr lang="en-US" sz="2400" b="1" dirty="0" smtClean="0"/>
              <a:t>tools and services to create models</a:t>
            </a:r>
            <a:r>
              <a:rPr lang="en-US" sz="2400" dirty="0" smtClean="0"/>
              <a:t> conforming to the language(s) defined in the language workbench.</a:t>
            </a:r>
            <a:endParaRPr lang="en-US" dirty="0"/>
          </a:p>
        </p:txBody>
      </p:sp>
      <p:pic>
        <p:nvPicPr>
          <p:cNvPr id="6" name="Image 5"/>
          <p:cNvPicPr>
            <a:picLocks noChangeAspect="1"/>
          </p:cNvPicPr>
          <p:nvPr/>
        </p:nvPicPr>
        <p:blipFill>
          <a:blip r:embed="rId2"/>
          <a:stretch>
            <a:fillRect/>
          </a:stretch>
        </p:blipFill>
        <p:spPr>
          <a:xfrm>
            <a:off x="1462352" y="6525006"/>
            <a:ext cx="7150100" cy="304800"/>
          </a:xfrm>
          <a:prstGeom prst="rect">
            <a:avLst/>
          </a:prstGeom>
        </p:spPr>
      </p:pic>
      <p:sp>
        <p:nvSpPr>
          <p:cNvPr id="7" name="Rectangle 6"/>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8" name="Imag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520" y="6361008"/>
            <a:ext cx="1097855" cy="452368"/>
          </a:xfrm>
          <a:prstGeom prst="rect">
            <a:avLst/>
          </a:prstGeom>
        </p:spPr>
      </p:pic>
    </p:spTree>
    <p:extLst>
      <p:ext uri="{BB962C8B-B14F-4D97-AF65-F5344CB8AC3E}">
        <p14:creationId xmlns:p14="http://schemas.microsoft.com/office/powerpoint/2010/main" val="164635141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contenu 4"/>
          <p:cNvSpPr>
            <a:spLocks noGrp="1"/>
          </p:cNvSpPr>
          <p:nvPr>
            <p:ph idx="1"/>
          </p:nvPr>
        </p:nvSpPr>
        <p:spPr>
          <a:xfrm>
            <a:off x="491614" y="908720"/>
            <a:ext cx="8472874" cy="5184576"/>
          </a:xfrm>
        </p:spPr>
        <p:txBody>
          <a:bodyPr numCol="1"/>
          <a:lstStyle/>
          <a:p>
            <a:pPr marL="342900" indent="-342900">
              <a:buFont typeface="Arial" panose="020B0604020202020204" pitchFamily="34" charset="0"/>
              <a:buChar char="•"/>
            </a:pPr>
            <a:r>
              <a:rPr lang="en-US" sz="1800" dirty="0" smtClean="0"/>
              <a:t>Teaser: </a:t>
            </a:r>
            <a:r>
              <a:rPr lang="en-US" sz="1800" dirty="0" err="1"/>
              <a:t>x</a:t>
            </a:r>
            <a:r>
              <a:rPr lang="en-US" sz="1800" dirty="0" err="1" smtClean="0"/>
              <a:t>FSM</a:t>
            </a:r>
            <a:r>
              <a:rPr lang="en-US" sz="1800" dirty="0" smtClean="0"/>
              <a:t> Example  </a:t>
            </a:r>
          </a:p>
          <a:p>
            <a:pPr marL="342900" indent="-342900">
              <a:buFont typeface="Arial" panose="020B0604020202020204" pitchFamily="34" charset="0"/>
              <a:buChar char="•"/>
            </a:pPr>
            <a:r>
              <a:rPr lang="en-US" sz="1800" dirty="0" smtClean="0"/>
              <a:t>Abstract syntax: </a:t>
            </a:r>
            <a:r>
              <a:rPr lang="en-US" sz="1800" dirty="0" err="1" smtClean="0"/>
              <a:t>Ecore</a:t>
            </a:r>
            <a:endParaRPr lang="en-US" sz="1800" dirty="0" smtClean="0"/>
          </a:p>
          <a:p>
            <a:pPr marL="342900" indent="-342900">
              <a:buFont typeface="Arial" panose="020B0604020202020204" pitchFamily="34" charset="0"/>
              <a:buChar char="•"/>
            </a:pPr>
            <a:r>
              <a:rPr lang="en-US" sz="1800" dirty="0" smtClean="0"/>
              <a:t>Graphical concrete syntax: Sirius</a:t>
            </a:r>
          </a:p>
          <a:p>
            <a:pPr marL="342900" indent="-342900">
              <a:buFont typeface="Arial" panose="020B0604020202020204" pitchFamily="34" charset="0"/>
              <a:buChar char="•"/>
            </a:pPr>
            <a:r>
              <a:rPr lang="en-US" sz="1800" dirty="0" smtClean="0"/>
              <a:t>Execution semantics: </a:t>
            </a:r>
            <a:r>
              <a:rPr lang="en-US" sz="1800" dirty="0" err="1" smtClean="0"/>
              <a:t>Kermeta</a:t>
            </a:r>
            <a:r>
              <a:rPr lang="en-US" sz="1800" dirty="0" smtClean="0"/>
              <a:t>/</a:t>
            </a:r>
            <a:r>
              <a:rPr lang="en-US" sz="1800" dirty="0" err="1" smtClean="0"/>
              <a:t>MoCCML</a:t>
            </a:r>
            <a:endParaRPr lang="en-US" sz="1800" dirty="0" smtClean="0"/>
          </a:p>
          <a:p>
            <a:pPr marL="342900" indent="-342900">
              <a:buFont typeface="Arial" panose="020B0604020202020204" pitchFamily="34" charset="0"/>
              <a:buChar char="•"/>
            </a:pPr>
            <a:endParaRPr lang="en-US" sz="1800" dirty="0"/>
          </a:p>
          <a:p>
            <a:pPr marL="342900" indent="-342900">
              <a:buFont typeface="Arial" panose="020B0604020202020204" pitchFamily="34" charset="0"/>
              <a:buChar char="•"/>
            </a:pPr>
            <a:endParaRPr lang="en-US" sz="1800" dirty="0" smtClean="0"/>
          </a:p>
          <a:p>
            <a:pPr marL="0" indent="0"/>
            <a:r>
              <a:rPr lang="en-US" sz="1800" dirty="0" smtClean="0"/>
              <a:t>2 parts:</a:t>
            </a:r>
          </a:p>
          <a:p>
            <a:pPr marL="285750" indent="-285750">
              <a:buFont typeface="Arial" charset="0"/>
              <a:buChar char="•"/>
            </a:pPr>
            <a:r>
              <a:rPr lang="en-US" sz="1800" dirty="0"/>
              <a:t>Breathe Life Into Your Designer</a:t>
            </a:r>
            <a:r>
              <a:rPr lang="en-US" sz="1800" dirty="0" smtClean="0"/>
              <a:t>!</a:t>
            </a:r>
          </a:p>
          <a:p>
            <a:pPr marL="285750" indent="-285750">
              <a:buFont typeface="Arial" charset="0"/>
              <a:buChar char="•"/>
            </a:pPr>
            <a:r>
              <a:rPr lang="en-US" sz="1800" dirty="0"/>
              <a:t>Weave Concurrency Constraints Into Your DSL!</a:t>
            </a:r>
          </a:p>
        </p:txBody>
      </p:sp>
      <p:grpSp>
        <p:nvGrpSpPr>
          <p:cNvPr id="12" name="Groupe 11"/>
          <p:cNvGrpSpPr/>
          <p:nvPr/>
        </p:nvGrpSpPr>
        <p:grpSpPr>
          <a:xfrm>
            <a:off x="5988159" y="836712"/>
            <a:ext cx="2688297" cy="2016224"/>
            <a:chOff x="4932040" y="4566810"/>
            <a:chExt cx="877805" cy="658354"/>
          </a:xfrm>
        </p:grpSpPr>
        <p:pic>
          <p:nvPicPr>
            <p:cNvPr id="11" name="Image 10"/>
            <p:cNvPicPr>
              <a:picLocks noChangeAspect="1"/>
            </p:cNvPicPr>
            <p:nvPr/>
          </p:nvPicPr>
          <p:blipFill>
            <a:blip r:embed="rId2"/>
            <a:stretch>
              <a:fillRect/>
            </a:stretch>
          </p:blipFill>
          <p:spPr>
            <a:xfrm>
              <a:off x="4932040" y="4566810"/>
              <a:ext cx="877805" cy="658354"/>
            </a:xfrm>
            <a:prstGeom prst="rect">
              <a:avLst/>
            </a:prstGeom>
          </p:spPr>
        </p:pic>
        <p:pic>
          <p:nvPicPr>
            <p:cNvPr id="7" name="Imag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90639" y="4668273"/>
              <a:ext cx="479488" cy="464931"/>
            </a:xfrm>
            <a:prstGeom prst="rect">
              <a:avLst/>
            </a:prstGeom>
          </p:spPr>
        </p:pic>
      </p:grpSp>
      <p:sp>
        <p:nvSpPr>
          <p:cNvPr id="2" name="Titre 1"/>
          <p:cNvSpPr>
            <a:spLocks noGrp="1"/>
          </p:cNvSpPr>
          <p:nvPr>
            <p:ph type="title"/>
          </p:nvPr>
        </p:nvSpPr>
        <p:spPr/>
        <p:txBody>
          <a:bodyPr/>
          <a:lstStyle/>
          <a:p>
            <a:r>
              <a:rPr lang="en-US" dirty="0" smtClean="0"/>
              <a:t>Hands on - content</a:t>
            </a:r>
            <a:endParaRPr lang="en-US" dirty="0"/>
          </a:p>
        </p:txBody>
      </p:sp>
      <p:sp>
        <p:nvSpPr>
          <p:cNvPr id="4" name="Espace réservé du numéro de diapositive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39</a:t>
            </a:fld>
            <a:endParaRPr lang="en-US" dirty="0"/>
          </a:p>
        </p:txBody>
      </p:sp>
      <p:pic>
        <p:nvPicPr>
          <p:cNvPr id="8" name="Image 7"/>
          <p:cNvPicPr>
            <a:picLocks noChangeAspect="1"/>
          </p:cNvPicPr>
          <p:nvPr/>
        </p:nvPicPr>
        <p:blipFill>
          <a:blip r:embed="rId4"/>
          <a:stretch>
            <a:fillRect/>
          </a:stretch>
        </p:blipFill>
        <p:spPr>
          <a:xfrm>
            <a:off x="1462352" y="6525006"/>
            <a:ext cx="7150100" cy="304800"/>
          </a:xfrm>
          <a:prstGeom prst="rect">
            <a:avLst/>
          </a:prstGeom>
        </p:spPr>
      </p:pic>
      <p:sp>
        <p:nvSpPr>
          <p:cNvPr id="9" name="Rectangle 8"/>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10" name="Imag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1520" y="6361008"/>
            <a:ext cx="1097855" cy="452368"/>
          </a:xfrm>
          <a:prstGeom prst="rect">
            <a:avLst/>
          </a:prstGeom>
        </p:spPr>
      </p:pic>
    </p:spTree>
    <p:extLst>
      <p:ext uri="{BB962C8B-B14F-4D97-AF65-F5344CB8AC3E}">
        <p14:creationId xmlns:p14="http://schemas.microsoft.com/office/powerpoint/2010/main" val="196207736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Image 25"/>
          <p:cNvPicPr>
            <a:picLocks noChangeAspect="1"/>
          </p:cNvPicPr>
          <p:nvPr/>
        </p:nvPicPr>
        <p:blipFill>
          <a:blip r:embed="rId3"/>
          <a:stretch>
            <a:fillRect/>
          </a:stretch>
        </p:blipFill>
        <p:spPr>
          <a:xfrm>
            <a:off x="6655759" y="4973232"/>
            <a:ext cx="1227200" cy="1058460"/>
          </a:xfrm>
          <a:prstGeom prst="rect">
            <a:avLst/>
          </a:prstGeom>
        </p:spPr>
      </p:pic>
      <p:pic>
        <p:nvPicPr>
          <p:cNvPr id="27" name="Image 26"/>
          <p:cNvPicPr>
            <a:picLocks noChangeAspect="1"/>
          </p:cNvPicPr>
          <p:nvPr/>
        </p:nvPicPr>
        <p:blipFill rotWithShape="1">
          <a:blip r:embed="rId4"/>
          <a:srcRect t="24730" b="17007"/>
          <a:stretch/>
        </p:blipFill>
        <p:spPr>
          <a:xfrm>
            <a:off x="6660879" y="4039836"/>
            <a:ext cx="2260768" cy="922040"/>
          </a:xfrm>
          <a:prstGeom prst="rect">
            <a:avLst/>
          </a:prstGeom>
        </p:spPr>
      </p:pic>
      <p:pic>
        <p:nvPicPr>
          <p:cNvPr id="28" name="Image 27"/>
          <p:cNvPicPr>
            <a:picLocks noChangeAspect="1"/>
          </p:cNvPicPr>
          <p:nvPr/>
        </p:nvPicPr>
        <p:blipFill rotWithShape="1">
          <a:blip r:embed="rId5"/>
          <a:srcRect l="23936" r="5484"/>
          <a:stretch/>
        </p:blipFill>
        <p:spPr>
          <a:xfrm>
            <a:off x="7893710" y="4879564"/>
            <a:ext cx="1200944" cy="987980"/>
          </a:xfrm>
          <a:prstGeom prst="rect">
            <a:avLst/>
          </a:prstGeom>
        </p:spPr>
      </p:pic>
      <p:pic>
        <p:nvPicPr>
          <p:cNvPr id="9" name="Image 8"/>
          <p:cNvPicPr>
            <a:picLocks noChangeAspect="1"/>
          </p:cNvPicPr>
          <p:nvPr/>
        </p:nvPicPr>
        <p:blipFill>
          <a:blip r:embed="rId6"/>
          <a:stretch>
            <a:fillRect/>
          </a:stretch>
        </p:blipFill>
        <p:spPr>
          <a:xfrm>
            <a:off x="898795" y="4292021"/>
            <a:ext cx="2117080" cy="1323175"/>
          </a:xfrm>
          <a:prstGeom prst="rect">
            <a:avLst/>
          </a:prstGeom>
        </p:spPr>
      </p:pic>
      <p:sp>
        <p:nvSpPr>
          <p:cNvPr id="2" name="Title 1"/>
          <p:cNvSpPr>
            <a:spLocks noGrp="1"/>
          </p:cNvSpPr>
          <p:nvPr>
            <p:ph type="title"/>
          </p:nvPr>
        </p:nvSpPr>
        <p:spPr/>
        <p:txBody>
          <a:bodyPr/>
          <a:lstStyle/>
          <a:p>
            <a:r>
              <a:rPr lang="en-US" dirty="0" smtClean="0"/>
              <a:t>Complex Software-Intensive Systems</a:t>
            </a:r>
            <a:endParaRPr lang="en-US" dirty="0"/>
          </a:p>
        </p:txBody>
      </p:sp>
      <p:pic>
        <p:nvPicPr>
          <p:cNvPr id="15" name="Picture 2" descr="http://www.thalesgroup.com/Resizer.ashx?i=/uploadedImages/Portfolio/Defence/system%20of%20systems%20illustration.jpg&amp;w=230"/>
          <p:cNvPicPr>
            <a:picLocks noChangeAspect="1" noChangeArrowheads="1"/>
          </p:cNvPicPr>
          <p:nvPr/>
        </p:nvPicPr>
        <p:blipFill>
          <a:blip r:embed="rId7"/>
          <a:srcRect/>
          <a:stretch>
            <a:fillRect/>
          </a:stretch>
        </p:blipFill>
        <p:spPr bwMode="auto">
          <a:xfrm>
            <a:off x="3356889" y="908720"/>
            <a:ext cx="3195847" cy="1772073"/>
          </a:xfrm>
          <a:prstGeom prst="rect">
            <a:avLst/>
          </a:prstGeom>
          <a:noFill/>
          <a:ln w="9525">
            <a:noFill/>
            <a:miter lim="800000"/>
            <a:headEnd/>
            <a:tailEnd/>
          </a:ln>
        </p:spPr>
      </p:pic>
      <p:pic>
        <p:nvPicPr>
          <p:cNvPr id="16" name="Picture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073514" y="4426268"/>
            <a:ext cx="2514709" cy="18860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a:tailEnd/>
              </a14:hiddenLine>
            </a:ext>
          </a:extLst>
        </p:spPr>
      </p:pic>
      <p:pic>
        <p:nvPicPr>
          <p:cNvPr id="17" name="Picture 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17766" y="1161896"/>
            <a:ext cx="2734054" cy="182270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a:tailEnd/>
              </a14:hiddenLine>
            </a:ext>
          </a:extLst>
        </p:spPr>
      </p:pic>
      <p:pic>
        <p:nvPicPr>
          <p:cNvPr id="18" name="Image 17"/>
          <p:cNvPicPr>
            <a:picLocks noChangeAspect="1"/>
          </p:cNvPicPr>
          <p:nvPr/>
        </p:nvPicPr>
        <p:blipFill>
          <a:blip r:embed="rId10"/>
          <a:stretch>
            <a:fillRect/>
          </a:stretch>
        </p:blipFill>
        <p:spPr>
          <a:xfrm>
            <a:off x="21326" y="2801380"/>
            <a:ext cx="2088232" cy="1464879"/>
          </a:xfrm>
          <a:prstGeom prst="rect">
            <a:avLst/>
          </a:prstGeom>
        </p:spPr>
      </p:pic>
      <p:pic>
        <p:nvPicPr>
          <p:cNvPr id="20" name="Picture 6"/>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409946" y="1556792"/>
            <a:ext cx="2734054" cy="205094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a:tailEnd/>
              </a14:hiddenLine>
            </a:ext>
          </a:extLst>
        </p:spPr>
      </p:pic>
      <p:pic>
        <p:nvPicPr>
          <p:cNvPr id="21" name="Image 20"/>
          <p:cNvPicPr>
            <a:picLocks noChangeAspect="1"/>
          </p:cNvPicPr>
          <p:nvPr/>
        </p:nvPicPr>
        <p:blipFill>
          <a:blip r:embed="rId12"/>
          <a:stretch>
            <a:fillRect/>
          </a:stretch>
        </p:blipFill>
        <p:spPr>
          <a:xfrm>
            <a:off x="2867770" y="2422863"/>
            <a:ext cx="3425696" cy="2384405"/>
          </a:xfrm>
          <a:prstGeom prst="rect">
            <a:avLst/>
          </a:prstGeom>
        </p:spPr>
      </p:pic>
      <p:sp>
        <p:nvSpPr>
          <p:cNvPr id="29" name="Rectangle 28"/>
          <p:cNvSpPr/>
          <p:nvPr/>
        </p:nvSpPr>
        <p:spPr bwMode="auto">
          <a:xfrm>
            <a:off x="1023288" y="1988840"/>
            <a:ext cx="7200800" cy="2661565"/>
          </a:xfrm>
          <a:prstGeom prst="rect">
            <a:avLst/>
          </a:prstGeom>
          <a:solidFill>
            <a:schemeClr val="bg1">
              <a:alpha val="95000"/>
            </a:schemeClr>
          </a:solidFill>
          <a:ln w="25400" cap="flat" cmpd="sng" algn="ctr">
            <a:solidFill>
              <a:srgbClr val="000000"/>
            </a:solidFill>
            <a:prstDash val="solid"/>
            <a:round/>
            <a:headEnd type="none" w="med" len="med"/>
            <a:tailEnd type="none" w="med" len="med"/>
          </a:ln>
          <a:effectLst/>
          <a:extLst/>
        </p:spPr>
        <p:txBody>
          <a:bodyPr vert="horz" wrap="none" lIns="47968" tIns="23999" rIns="0" bIns="23999" numCol="1" rtlCol="0" anchor="ctr" anchorCtr="0" compatLnSpc="1">
            <a:prstTxWarp prst="textNoShape">
              <a:avLst/>
            </a:prstTxWarp>
          </a:bodyPr>
          <a:lstStyle/>
          <a:p>
            <a:pPr marL="680400" indent="-571500">
              <a:spcBef>
                <a:spcPts val="600"/>
              </a:spcBef>
              <a:buFont typeface="Arial"/>
              <a:buChar char="•"/>
            </a:pPr>
            <a:r>
              <a:rPr lang="en-US" sz="2800" b="1" dirty="0" smtClean="0">
                <a:solidFill>
                  <a:srgbClr val="FF0000"/>
                </a:solidFill>
                <a:latin typeface="Helvetica Neue Light" charset="0"/>
                <a:ea typeface="ヒラギノ角ゴ ProN W3" charset="0"/>
                <a:cs typeface="ヒラギノ角ゴ ProN W3" charset="0"/>
                <a:sym typeface="Helvetica Neue Light" charset="0"/>
              </a:rPr>
              <a:t>Multi-engineering approach</a:t>
            </a:r>
          </a:p>
          <a:p>
            <a:pPr marL="680400" indent="-571500">
              <a:spcBef>
                <a:spcPts val="600"/>
              </a:spcBef>
              <a:buFont typeface="Arial"/>
              <a:buChar char="•"/>
            </a:pPr>
            <a:r>
              <a:rPr lang="en-US" sz="2800" b="1" dirty="0" smtClean="0">
                <a:solidFill>
                  <a:srgbClr val="FF0000"/>
                </a:solidFill>
                <a:latin typeface="Helvetica Neue Light" charset="0"/>
                <a:ea typeface="ヒラギノ角ゴ ProN W3" charset="0"/>
                <a:cs typeface="ヒラギノ角ゴ ProN W3" charset="0"/>
                <a:sym typeface="Helvetica Neue Light" charset="0"/>
              </a:rPr>
              <a:t>Domain-specific modeling</a:t>
            </a:r>
          </a:p>
          <a:p>
            <a:pPr marL="680400" indent="-571500">
              <a:spcBef>
                <a:spcPts val="600"/>
              </a:spcBef>
              <a:buFont typeface="Arial"/>
              <a:buChar char="•"/>
            </a:pPr>
            <a:r>
              <a:rPr lang="en-US" sz="2800" b="1" dirty="0">
                <a:solidFill>
                  <a:srgbClr val="FF0000"/>
                </a:solidFill>
                <a:latin typeface="Helvetica Neue Light" charset="0"/>
                <a:ea typeface="ヒラギノ角ゴ ProN W3" charset="0"/>
                <a:cs typeface="ヒラギノ角ゴ ProN W3" charset="0"/>
                <a:sym typeface="Helvetica Neue Light" charset="0"/>
              </a:rPr>
              <a:t>High variability and </a:t>
            </a:r>
            <a:r>
              <a:rPr lang="en-US" sz="2800" b="1" dirty="0" smtClean="0">
                <a:solidFill>
                  <a:srgbClr val="FF0000"/>
                </a:solidFill>
                <a:latin typeface="Helvetica Neue Light" charset="0"/>
                <a:ea typeface="ヒラギノ角ゴ ProN W3" charset="0"/>
                <a:cs typeface="ヒラギノ角ゴ ProN W3" charset="0"/>
                <a:sym typeface="Helvetica Neue Light" charset="0"/>
              </a:rPr>
              <a:t>customization </a:t>
            </a:r>
          </a:p>
          <a:p>
            <a:pPr marL="680400" indent="-571500">
              <a:spcBef>
                <a:spcPts val="600"/>
              </a:spcBef>
              <a:buFont typeface="Arial"/>
              <a:buChar char="•"/>
            </a:pPr>
            <a:r>
              <a:rPr lang="en-US" sz="2800" b="1" dirty="0" smtClean="0">
                <a:solidFill>
                  <a:srgbClr val="FF0000"/>
                </a:solidFill>
                <a:latin typeface="Helvetica Neue Light" charset="0"/>
                <a:ea typeface="ヒラギノ角ゴ ProN W3" charset="0"/>
                <a:cs typeface="ヒラギノ角ゴ ProN W3" charset="0"/>
                <a:sym typeface="Helvetica Neue Light" charset="0"/>
              </a:rPr>
              <a:t>Software as integration layer</a:t>
            </a:r>
          </a:p>
          <a:p>
            <a:pPr marL="680400" indent="-571500">
              <a:spcBef>
                <a:spcPts val="600"/>
              </a:spcBef>
              <a:buFont typeface="Arial"/>
              <a:buChar char="•"/>
            </a:pPr>
            <a:r>
              <a:rPr lang="en-US" sz="2800" b="1" dirty="0">
                <a:solidFill>
                  <a:srgbClr val="FF0000"/>
                </a:solidFill>
                <a:latin typeface="Helvetica Neue Light" charset="0"/>
                <a:ea typeface="ヒラギノ角ゴ ProN W3" charset="0"/>
                <a:cs typeface="ヒラギノ角ゴ ProN W3" charset="0"/>
                <a:sym typeface="Helvetica Neue Light" charset="0"/>
              </a:rPr>
              <a:t>Openness and dynamicity </a:t>
            </a:r>
          </a:p>
        </p:txBody>
      </p:sp>
      <p:sp>
        <p:nvSpPr>
          <p:cNvPr id="30" name="Slide Number Placeholder 3"/>
          <p:cNvSpPr>
            <a:spLocks noGrp="1"/>
          </p:cNvSpPr>
          <p:nvPr/>
        </p:nvSpPr>
        <p:spPr bwMode="white">
          <a:xfrm>
            <a:off x="8603972" y="6525344"/>
            <a:ext cx="525462" cy="273050"/>
          </a:xfrm>
          <a:prstGeom prst="rect">
            <a:avLst/>
          </a:prstGeom>
          <a:noFill/>
          <a:ln>
            <a:noFill/>
          </a:ln>
          <a:effectLst/>
          <a:extLst/>
        </p:spPr>
        <p:txBody>
          <a:bodyPr vert="horz" wrap="square" lIns="0" tIns="0" rIns="0" bIns="0" numCol="1" anchor="ctr" anchorCtr="0" compatLnSpc="1">
            <a:prstTxWarp prst="textNoShape">
              <a:avLst/>
            </a:prstTxWarp>
          </a:bodyPr>
          <a:lstStyle>
            <a:defPPr>
              <a:defRPr lang="fr-FR"/>
            </a:defPPr>
            <a:lvl1pPr algn="l" rtl="0" fontAlgn="base">
              <a:spcBef>
                <a:spcPct val="0"/>
              </a:spcBef>
              <a:spcAft>
                <a:spcPct val="0"/>
              </a:spcAft>
              <a:defRPr sz="1100" kern="1200">
                <a:solidFill>
                  <a:schemeClr val="bg1"/>
                </a:solidFill>
                <a:latin typeface="Arial" pitchFamily="34" charset="0"/>
                <a:ea typeface="ＭＳ Ｐゴシック" pitchFamily="34" charset="-128"/>
                <a:cs typeface="+mn-cs"/>
              </a:defRPr>
            </a:lvl1pPr>
            <a:lvl2pPr marL="457082" algn="l" rtl="0" fontAlgn="base">
              <a:spcBef>
                <a:spcPct val="0"/>
              </a:spcBef>
              <a:spcAft>
                <a:spcPct val="0"/>
              </a:spcAft>
              <a:defRPr kern="1200">
                <a:solidFill>
                  <a:schemeClr val="tx1"/>
                </a:solidFill>
                <a:latin typeface="Arial" charset="0"/>
                <a:ea typeface="ＭＳ Ｐゴシック" charset="-128"/>
                <a:cs typeface="+mn-cs"/>
              </a:defRPr>
            </a:lvl2pPr>
            <a:lvl3pPr marL="914165" algn="l" rtl="0" fontAlgn="base">
              <a:spcBef>
                <a:spcPct val="0"/>
              </a:spcBef>
              <a:spcAft>
                <a:spcPct val="0"/>
              </a:spcAft>
              <a:defRPr kern="1200">
                <a:solidFill>
                  <a:schemeClr val="tx1"/>
                </a:solidFill>
                <a:latin typeface="Arial" charset="0"/>
                <a:ea typeface="ＭＳ Ｐゴシック" charset="-128"/>
                <a:cs typeface="+mn-cs"/>
              </a:defRPr>
            </a:lvl3pPr>
            <a:lvl4pPr marL="1371250" algn="l" rtl="0" fontAlgn="base">
              <a:spcBef>
                <a:spcPct val="0"/>
              </a:spcBef>
              <a:spcAft>
                <a:spcPct val="0"/>
              </a:spcAft>
              <a:defRPr kern="1200">
                <a:solidFill>
                  <a:schemeClr val="tx1"/>
                </a:solidFill>
                <a:latin typeface="Arial" charset="0"/>
                <a:ea typeface="ＭＳ Ｐゴシック" charset="-128"/>
                <a:cs typeface="+mn-cs"/>
              </a:defRPr>
            </a:lvl4pPr>
            <a:lvl5pPr marL="1828332" algn="l" rtl="0" fontAlgn="base">
              <a:spcBef>
                <a:spcPct val="0"/>
              </a:spcBef>
              <a:spcAft>
                <a:spcPct val="0"/>
              </a:spcAft>
              <a:defRPr kern="1200">
                <a:solidFill>
                  <a:schemeClr val="tx1"/>
                </a:solidFill>
                <a:latin typeface="Arial" charset="0"/>
                <a:ea typeface="ＭＳ Ｐゴシック" charset="-128"/>
                <a:cs typeface="+mn-cs"/>
              </a:defRPr>
            </a:lvl5pPr>
            <a:lvl6pPr marL="2285415" algn="l" defTabSz="914165" rtl="0" eaLnBrk="1" latinLnBrk="0" hangingPunct="1">
              <a:defRPr kern="1200">
                <a:solidFill>
                  <a:schemeClr val="tx1"/>
                </a:solidFill>
                <a:latin typeface="Arial" charset="0"/>
                <a:ea typeface="ＭＳ Ｐゴシック" charset="-128"/>
                <a:cs typeface="+mn-cs"/>
              </a:defRPr>
            </a:lvl6pPr>
            <a:lvl7pPr marL="2742500" algn="l" defTabSz="914165" rtl="0" eaLnBrk="1" latinLnBrk="0" hangingPunct="1">
              <a:defRPr kern="1200">
                <a:solidFill>
                  <a:schemeClr val="tx1"/>
                </a:solidFill>
                <a:latin typeface="Arial" charset="0"/>
                <a:ea typeface="ＭＳ Ｐゴシック" charset="-128"/>
                <a:cs typeface="+mn-cs"/>
              </a:defRPr>
            </a:lvl7pPr>
            <a:lvl8pPr marL="3199580" algn="l" defTabSz="914165" rtl="0" eaLnBrk="1" latinLnBrk="0" hangingPunct="1">
              <a:defRPr kern="1200">
                <a:solidFill>
                  <a:schemeClr val="tx1"/>
                </a:solidFill>
                <a:latin typeface="Arial" charset="0"/>
                <a:ea typeface="ＭＳ Ｐゴシック" charset="-128"/>
                <a:cs typeface="+mn-cs"/>
              </a:defRPr>
            </a:lvl8pPr>
            <a:lvl9pPr marL="3656665" algn="l" defTabSz="914165" rtl="0" eaLnBrk="1" latinLnBrk="0" hangingPunct="1">
              <a:defRPr kern="1200">
                <a:solidFill>
                  <a:schemeClr val="tx1"/>
                </a:solidFill>
                <a:latin typeface="Arial" charset="0"/>
                <a:ea typeface="ＭＳ Ｐゴシック" charset="-128"/>
                <a:cs typeface="+mn-cs"/>
              </a:defRPr>
            </a:lvl9pPr>
          </a:lstStyle>
          <a:p>
            <a:pPr>
              <a:defRPr/>
            </a:pPr>
            <a:r>
              <a:rPr lang="fr-FR" smtClean="0"/>
              <a:t>- </a:t>
            </a:r>
            <a:fld id="{CCD8A327-4A42-4F42-8894-A6F43B7F265B}" type="slidenum">
              <a:rPr lang="fr-FR" smtClean="0"/>
              <a:pPr>
                <a:defRPr/>
              </a:pPr>
              <a:t>4</a:t>
            </a:fld>
            <a:endParaRPr lang="fr-FR"/>
          </a:p>
        </p:txBody>
      </p:sp>
      <p:sp>
        <p:nvSpPr>
          <p:cNvPr id="19" name="Fußzeilenplatzhalter 2"/>
          <p:cNvSpPr>
            <a:spLocks noGrp="1"/>
          </p:cNvSpPr>
          <p:nvPr>
            <p:ph type="ftr" sz="quarter" idx="15"/>
          </p:nvPr>
        </p:nvSpPr>
        <p:spPr>
          <a:xfrm>
            <a:off x="1475656" y="6488113"/>
            <a:ext cx="7056783" cy="273050"/>
          </a:xfrm>
        </p:spPr>
        <p:txBody>
          <a:bodyPr/>
          <a:lstStyle/>
          <a:p>
            <a:r>
              <a:rPr lang="en-US" dirty="0" smtClean="0"/>
              <a:t>GEMOC Studio Tutorial @ MODELS 2017 </a:t>
            </a:r>
            <a:r>
              <a:rPr lang="mr-IN" dirty="0" smtClean="0"/>
              <a:t>–</a:t>
            </a:r>
            <a:r>
              <a:rPr lang="fr-FR" dirty="0" smtClean="0"/>
              <a:t> Benoit </a:t>
            </a:r>
            <a:r>
              <a:rPr lang="fr-FR" dirty="0" err="1" smtClean="0"/>
              <a:t>Combemale</a:t>
            </a:r>
            <a:r>
              <a:rPr lang="fr-FR" dirty="0" smtClean="0"/>
              <a:t> and Julien </a:t>
            </a:r>
            <a:r>
              <a:rPr lang="fr-FR" dirty="0" err="1" smtClean="0"/>
              <a:t>Deantoni</a:t>
            </a:r>
            <a:r>
              <a:rPr lang="fr-FR" dirty="0"/>
              <a:t> </a:t>
            </a:r>
            <a:r>
              <a:rPr lang="mr-IN" dirty="0"/>
              <a:t>– </a:t>
            </a:r>
            <a:r>
              <a:rPr lang="en-US" dirty="0" smtClean="0"/>
              <a:t>Sep</a:t>
            </a:r>
            <a:r>
              <a:rPr lang="en-US" dirty="0"/>
              <a:t>., 2017</a:t>
            </a:r>
          </a:p>
        </p:txBody>
      </p:sp>
      <p:sp>
        <p:nvSpPr>
          <p:cNvPr id="22" name="Rectangle 21"/>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23" name="Image 22"/>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51520" y="6361008"/>
            <a:ext cx="1097855" cy="452368"/>
          </a:xfrm>
          <a:prstGeom prst="rect">
            <a:avLst/>
          </a:prstGeom>
        </p:spPr>
      </p:pic>
    </p:spTree>
    <p:extLst>
      <p:ext uri="{BB962C8B-B14F-4D97-AF65-F5344CB8AC3E}">
        <p14:creationId xmlns:p14="http://schemas.microsoft.com/office/powerpoint/2010/main" val="12909375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Breathe Life Into Your Designer!</a:t>
            </a:r>
            <a:endParaRPr lang="fr-FR" dirty="0"/>
          </a:p>
        </p:txBody>
      </p:sp>
      <p:sp>
        <p:nvSpPr>
          <p:cNvPr id="4" name="Espace réservé du numéro de diapositive 3"/>
          <p:cNvSpPr>
            <a:spLocks noGrp="1"/>
          </p:cNvSpPr>
          <p:nvPr>
            <p:ph type="sldNum" sz="quarter" idx="12"/>
          </p:nvPr>
        </p:nvSpPr>
        <p:spPr/>
        <p:txBody>
          <a:bodyPr/>
          <a:lstStyle/>
          <a:p>
            <a:pPr>
              <a:defRPr/>
            </a:pPr>
            <a:r>
              <a:rPr lang="fr-FR" smtClean="0"/>
              <a:t>- </a:t>
            </a:r>
            <a:fld id="{CCD8A327-4A42-4F42-8894-A6F43B7F265B}" type="slidenum">
              <a:rPr lang="fr-FR" smtClean="0"/>
              <a:pPr>
                <a:defRPr/>
              </a:pPr>
              <a:t>40</a:t>
            </a:fld>
            <a:endParaRPr lang="fr-FR"/>
          </a:p>
        </p:txBody>
      </p:sp>
      <p:pic>
        <p:nvPicPr>
          <p:cNvPr id="5" name="Image 4"/>
          <p:cNvPicPr>
            <a:picLocks noChangeAspect="1"/>
          </p:cNvPicPr>
          <p:nvPr/>
        </p:nvPicPr>
        <p:blipFill>
          <a:blip r:embed="rId2"/>
          <a:stretch>
            <a:fillRect/>
          </a:stretch>
        </p:blipFill>
        <p:spPr>
          <a:xfrm>
            <a:off x="1462352" y="6525006"/>
            <a:ext cx="7150100" cy="304800"/>
          </a:xfrm>
          <a:prstGeom prst="rect">
            <a:avLst/>
          </a:prstGeom>
        </p:spPr>
      </p:pic>
      <p:sp>
        <p:nvSpPr>
          <p:cNvPr id="6" name="Rectangle 5"/>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7" name="Imag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520" y="6361008"/>
            <a:ext cx="1097855" cy="452368"/>
          </a:xfrm>
          <a:prstGeom prst="rect">
            <a:avLst/>
          </a:prstGeom>
        </p:spPr>
      </p:pic>
    </p:spTree>
    <p:extLst>
      <p:ext uri="{BB962C8B-B14F-4D97-AF65-F5344CB8AC3E}">
        <p14:creationId xmlns:p14="http://schemas.microsoft.com/office/powerpoint/2010/main" val="121465007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Program outline (see README)</a:t>
            </a:r>
            <a:endParaRPr lang="en-US" dirty="0"/>
          </a:p>
        </p:txBody>
      </p:sp>
      <p:sp>
        <p:nvSpPr>
          <p:cNvPr id="4" name="Foliennummernplatzhalter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41</a:t>
            </a:fld>
            <a:endParaRPr lang="en-US" dirty="0"/>
          </a:p>
        </p:txBody>
      </p:sp>
      <p:sp>
        <p:nvSpPr>
          <p:cNvPr id="5" name="Inhaltsplatzhalter 4"/>
          <p:cNvSpPr>
            <a:spLocks noGrp="1"/>
          </p:cNvSpPr>
          <p:nvPr>
            <p:ph idx="1"/>
          </p:nvPr>
        </p:nvSpPr>
        <p:spPr>
          <a:xfrm>
            <a:off x="467544" y="1196752"/>
            <a:ext cx="8676456" cy="5040560"/>
          </a:xfrm>
        </p:spPr>
        <p:txBody>
          <a:bodyPr>
            <a:normAutofit/>
          </a:bodyPr>
          <a:lstStyle/>
          <a:p>
            <a:pPr marL="361945" lvl="1" indent="-342900">
              <a:lnSpc>
                <a:spcPct val="120000"/>
              </a:lnSpc>
              <a:spcBef>
                <a:spcPts val="0"/>
              </a:spcBef>
              <a:buFont typeface="Arial" charset="0"/>
              <a:buChar char="•"/>
            </a:pPr>
            <a:r>
              <a:rPr lang="en-US" sz="2800" b="1" dirty="0" smtClean="0"/>
              <a:t>Language workbench: create your </a:t>
            </a:r>
            <a:r>
              <a:rPr lang="en-US" sz="2800" b="1" dirty="0" err="1" smtClean="0"/>
              <a:t>xFSM</a:t>
            </a:r>
            <a:r>
              <a:rPr lang="en-US" sz="2800" b="1" dirty="0" smtClean="0"/>
              <a:t> DSL</a:t>
            </a:r>
          </a:p>
          <a:p>
            <a:pPr marL="1076212" lvl="2" indent="-342900">
              <a:lnSpc>
                <a:spcPct val="120000"/>
              </a:lnSpc>
              <a:spcBef>
                <a:spcPts val="0"/>
              </a:spcBef>
              <a:buFont typeface="Arial" charset="0"/>
              <a:buChar char="•"/>
            </a:pPr>
            <a:r>
              <a:rPr lang="en-US" dirty="0" smtClean="0"/>
              <a:t>Create a Sequential GEMOC Language</a:t>
            </a:r>
          </a:p>
          <a:p>
            <a:pPr marL="1438107" lvl="3" indent="-342900">
              <a:lnSpc>
                <a:spcPct val="120000"/>
              </a:lnSpc>
              <a:spcBef>
                <a:spcPts val="0"/>
              </a:spcBef>
              <a:buFont typeface="Arial" charset="0"/>
              <a:buChar char="•"/>
            </a:pPr>
            <a:r>
              <a:rPr lang="en-US" dirty="0" smtClean="0"/>
              <a:t>See the </a:t>
            </a:r>
            <a:r>
              <a:rPr lang="en-US" dirty="0" err="1" smtClean="0"/>
              <a:t>melange</a:t>
            </a:r>
            <a:r>
              <a:rPr lang="en-US" dirty="0" smtClean="0"/>
              <a:t> file</a:t>
            </a:r>
          </a:p>
          <a:p>
            <a:pPr marL="1076212" lvl="2" indent="-342900">
              <a:lnSpc>
                <a:spcPct val="120000"/>
              </a:lnSpc>
              <a:spcBef>
                <a:spcPts val="0"/>
              </a:spcBef>
              <a:buFont typeface="Arial" charset="0"/>
              <a:buChar char="•"/>
            </a:pPr>
            <a:r>
              <a:rPr lang="en-US" dirty="0" smtClean="0"/>
              <a:t>Create a domain model</a:t>
            </a:r>
          </a:p>
          <a:p>
            <a:pPr marL="1438107" lvl="3" indent="-342900">
              <a:lnSpc>
                <a:spcPct val="120000"/>
              </a:lnSpc>
              <a:spcBef>
                <a:spcPts val="0"/>
              </a:spcBef>
              <a:buFont typeface="Arial" charset="0"/>
              <a:buChar char="•"/>
            </a:pPr>
            <a:r>
              <a:rPr lang="en-US" dirty="0" smtClean="0"/>
              <a:t>Generate from </a:t>
            </a:r>
            <a:r>
              <a:rPr lang="en-US" dirty="0" err="1" smtClean="0"/>
              <a:t>genmodel</a:t>
            </a:r>
            <a:endParaRPr lang="en-US" dirty="0" smtClean="0"/>
          </a:p>
          <a:p>
            <a:pPr marL="1076212" lvl="2" indent="-342900">
              <a:lnSpc>
                <a:spcPct val="120000"/>
              </a:lnSpc>
              <a:spcBef>
                <a:spcPts val="0"/>
              </a:spcBef>
              <a:buFont typeface="Arial" charset="0"/>
              <a:buChar char="•"/>
            </a:pPr>
            <a:r>
              <a:rPr lang="en-US" dirty="0" smtClean="0"/>
              <a:t>Create a K3 semantics</a:t>
            </a:r>
          </a:p>
          <a:p>
            <a:pPr marL="1076212" lvl="2" indent="-342900">
              <a:lnSpc>
                <a:spcPct val="120000"/>
              </a:lnSpc>
              <a:spcBef>
                <a:spcPts val="0"/>
              </a:spcBef>
              <a:buFont typeface="Arial" charset="0"/>
              <a:buChar char="•"/>
            </a:pPr>
            <a:r>
              <a:rPr lang="en-US" dirty="0" smtClean="0"/>
              <a:t>Generate from the </a:t>
            </a:r>
            <a:r>
              <a:rPr lang="en-US" dirty="0" err="1" smtClean="0"/>
              <a:t>melange</a:t>
            </a:r>
            <a:r>
              <a:rPr lang="en-US" dirty="0" smtClean="0"/>
              <a:t> file</a:t>
            </a:r>
          </a:p>
          <a:p>
            <a:pPr marL="1438107" lvl="3" indent="-342900">
              <a:lnSpc>
                <a:spcPct val="120000"/>
              </a:lnSpc>
              <a:spcBef>
                <a:spcPts val="0"/>
              </a:spcBef>
              <a:buFont typeface="Arial" charset="0"/>
              <a:buChar char="•"/>
            </a:pPr>
            <a:r>
              <a:rPr lang="en-US" dirty="0" smtClean="0"/>
              <a:t>See the </a:t>
            </a:r>
            <a:r>
              <a:rPr lang="en-US" dirty="0" err="1" smtClean="0"/>
              <a:t>xfsm</a:t>
            </a:r>
            <a:endParaRPr lang="en-US" dirty="0" smtClean="0"/>
          </a:p>
          <a:p>
            <a:pPr marL="361945" lvl="1" indent="-342900">
              <a:lnSpc>
                <a:spcPct val="120000"/>
              </a:lnSpc>
              <a:spcBef>
                <a:spcPts val="0"/>
              </a:spcBef>
              <a:buFont typeface="Arial" charset="0"/>
              <a:buChar char="•"/>
            </a:pPr>
            <a:r>
              <a:rPr lang="en-US" sz="2800" b="1" dirty="0"/>
              <a:t>M</a:t>
            </a:r>
            <a:r>
              <a:rPr lang="en-US" sz="2800" b="1" dirty="0" smtClean="0"/>
              <a:t>odeling workbench: edit / debug your </a:t>
            </a:r>
            <a:r>
              <a:rPr lang="en-US" sz="2800" b="1" dirty="0" err="1" smtClean="0"/>
              <a:t>xFSM</a:t>
            </a:r>
            <a:endParaRPr lang="en-US" sz="2800" b="1" dirty="0"/>
          </a:p>
          <a:p>
            <a:pPr marL="1076212" lvl="2" indent="-342900">
              <a:lnSpc>
                <a:spcPct val="120000"/>
              </a:lnSpc>
              <a:spcBef>
                <a:spcPts val="0"/>
              </a:spcBef>
              <a:buFont typeface="Arial" charset="0"/>
              <a:buChar char="•"/>
            </a:pPr>
            <a:r>
              <a:rPr lang="en-US" dirty="0" smtClean="0"/>
              <a:t>Create a model</a:t>
            </a:r>
          </a:p>
          <a:p>
            <a:pPr marL="1076212" lvl="2" indent="-342900">
              <a:lnSpc>
                <a:spcPct val="120000"/>
              </a:lnSpc>
              <a:spcBef>
                <a:spcPts val="0"/>
              </a:spcBef>
              <a:buFont typeface="Arial" charset="0"/>
              <a:buChar char="•"/>
            </a:pPr>
            <a:r>
              <a:rPr lang="en-US" dirty="0" smtClean="0"/>
              <a:t>Create a representation</a:t>
            </a:r>
          </a:p>
          <a:p>
            <a:pPr marL="1076212" lvl="2" indent="-342900">
              <a:lnSpc>
                <a:spcPct val="120000"/>
              </a:lnSpc>
              <a:spcBef>
                <a:spcPts val="0"/>
              </a:spcBef>
              <a:buFont typeface="Arial" charset="0"/>
              <a:buChar char="•"/>
            </a:pPr>
            <a:r>
              <a:rPr lang="en-US" dirty="0" smtClean="0"/>
              <a:t>Debug the model</a:t>
            </a:r>
          </a:p>
          <a:p>
            <a:pPr marL="361945" lvl="1" indent="-342900">
              <a:lnSpc>
                <a:spcPct val="120000"/>
              </a:lnSpc>
              <a:spcBef>
                <a:spcPts val="0"/>
              </a:spcBef>
              <a:buFont typeface="Arial" charset="0"/>
              <a:buChar char="•"/>
            </a:pPr>
            <a:endParaRPr lang="en-US" dirty="0" smtClean="0"/>
          </a:p>
          <a:p>
            <a:pPr marL="361945" lvl="1" indent="-342900">
              <a:lnSpc>
                <a:spcPct val="120000"/>
              </a:lnSpc>
              <a:spcBef>
                <a:spcPts val="0"/>
              </a:spcBef>
              <a:buFont typeface="Arial" charset="0"/>
              <a:buChar char="•"/>
            </a:pPr>
            <a:endParaRPr lang="en-US" dirty="0" smtClean="0"/>
          </a:p>
          <a:p>
            <a:pPr marL="1076212" lvl="2" indent="-342900">
              <a:lnSpc>
                <a:spcPct val="120000"/>
              </a:lnSpc>
              <a:spcBef>
                <a:spcPts val="0"/>
              </a:spcBef>
              <a:buFont typeface="Arial" charset="0"/>
              <a:buChar char="•"/>
            </a:pPr>
            <a:endParaRPr lang="en-US" dirty="0"/>
          </a:p>
        </p:txBody>
      </p:sp>
      <p:pic>
        <p:nvPicPr>
          <p:cNvPr id="6" name="Image 5"/>
          <p:cNvPicPr>
            <a:picLocks noChangeAspect="1"/>
          </p:cNvPicPr>
          <p:nvPr/>
        </p:nvPicPr>
        <p:blipFill>
          <a:blip r:embed="rId2"/>
          <a:stretch>
            <a:fillRect/>
          </a:stretch>
        </p:blipFill>
        <p:spPr>
          <a:xfrm>
            <a:off x="1462352" y="6525006"/>
            <a:ext cx="7150100" cy="304800"/>
          </a:xfrm>
          <a:prstGeom prst="rect">
            <a:avLst/>
          </a:prstGeom>
        </p:spPr>
      </p:pic>
      <p:sp>
        <p:nvSpPr>
          <p:cNvPr id="7" name="Rectangle 6"/>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8" name="Imag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520" y="6361008"/>
            <a:ext cx="1097855" cy="452368"/>
          </a:xfrm>
          <a:prstGeom prst="rect">
            <a:avLst/>
          </a:prstGeom>
        </p:spPr>
      </p:pic>
    </p:spTree>
    <p:extLst>
      <p:ext uri="{BB962C8B-B14F-4D97-AF65-F5344CB8AC3E}">
        <p14:creationId xmlns:p14="http://schemas.microsoft.com/office/powerpoint/2010/main" val="86930916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TODO</a:t>
            </a:r>
            <a:endParaRPr lang="en-US" dirty="0"/>
          </a:p>
        </p:txBody>
      </p:sp>
      <p:sp>
        <p:nvSpPr>
          <p:cNvPr id="5" name="Foliennummernplatzhalter 4"/>
          <p:cNvSpPr>
            <a:spLocks noGrp="1"/>
          </p:cNvSpPr>
          <p:nvPr>
            <p:ph type="sldNum" sz="quarter" idx="12"/>
          </p:nvPr>
        </p:nvSpPr>
        <p:spPr/>
        <p:txBody>
          <a:bodyPr/>
          <a:lstStyle/>
          <a:p>
            <a:pPr>
              <a:defRPr/>
            </a:pPr>
            <a:r>
              <a:rPr lang="fr-FR" smtClean="0"/>
              <a:t>- </a:t>
            </a:r>
            <a:fld id="{32FEFE3E-5266-48F6-9D02-A7873B043BC0}" type="slidenum">
              <a:rPr lang="fr-FR" smtClean="0"/>
              <a:pPr>
                <a:defRPr/>
              </a:pPr>
              <a:t>42</a:t>
            </a:fld>
            <a:endParaRPr lang="fr-FR"/>
          </a:p>
        </p:txBody>
      </p:sp>
      <p:sp>
        <p:nvSpPr>
          <p:cNvPr id="7" name="Rechteck 6"/>
          <p:cNvSpPr/>
          <p:nvPr/>
        </p:nvSpPr>
        <p:spPr>
          <a:xfrm>
            <a:off x="3131840" y="6011996"/>
            <a:ext cx="5886400" cy="369332"/>
          </a:xfrm>
          <a:prstGeom prst="rect">
            <a:avLst/>
          </a:prstGeom>
        </p:spPr>
        <p:txBody>
          <a:bodyPr wrap="square">
            <a:spAutoFit/>
          </a:bodyPr>
          <a:lstStyle/>
          <a:p>
            <a:r>
              <a:rPr lang="en-US" dirty="0" smtClean="0">
                <a:solidFill>
                  <a:schemeClr val="tx2"/>
                </a:solidFill>
              </a:rPr>
              <a:t>(see </a:t>
            </a:r>
            <a:r>
              <a:rPr lang="en-US" u="sng" dirty="0" smtClean="0">
                <a:solidFill>
                  <a:schemeClr val="bg2"/>
                </a:solidFill>
              </a:rPr>
              <a:t>https</a:t>
            </a:r>
            <a:r>
              <a:rPr lang="en-US" u="sng" dirty="0">
                <a:solidFill>
                  <a:schemeClr val="bg2"/>
                </a:solidFill>
              </a:rPr>
              <a:t>://</a:t>
            </a:r>
            <a:r>
              <a:rPr lang="en-US" u="sng" dirty="0" err="1" smtClean="0">
                <a:solidFill>
                  <a:schemeClr val="bg2"/>
                </a:solidFill>
              </a:rPr>
              <a:t>github.com</a:t>
            </a:r>
            <a:r>
              <a:rPr lang="en-US" u="sng" dirty="0" smtClean="0">
                <a:solidFill>
                  <a:schemeClr val="bg2"/>
                </a:solidFill>
              </a:rPr>
              <a:t>/</a:t>
            </a:r>
            <a:r>
              <a:rPr lang="en-US" u="sng" dirty="0" err="1" smtClean="0">
                <a:solidFill>
                  <a:schemeClr val="bg2"/>
                </a:solidFill>
              </a:rPr>
              <a:t>gemoc</a:t>
            </a:r>
            <a:r>
              <a:rPr lang="en-US" u="sng" dirty="0" smtClean="0">
                <a:solidFill>
                  <a:schemeClr val="bg2"/>
                </a:solidFill>
              </a:rPr>
              <a:t>/MODELS2017Tutorial</a:t>
            </a:r>
            <a:r>
              <a:rPr lang="en-US" dirty="0" smtClean="0">
                <a:solidFill>
                  <a:schemeClr val="tx2"/>
                </a:solidFill>
              </a:rPr>
              <a:t>)</a:t>
            </a:r>
            <a:endParaRPr lang="en-US" dirty="0">
              <a:solidFill>
                <a:schemeClr val="tx2"/>
              </a:solidFill>
            </a:endParaRPr>
          </a:p>
        </p:txBody>
      </p:sp>
      <p:pic>
        <p:nvPicPr>
          <p:cNvPr id="6" name="Image 5"/>
          <p:cNvPicPr>
            <a:picLocks noChangeAspect="1"/>
          </p:cNvPicPr>
          <p:nvPr/>
        </p:nvPicPr>
        <p:blipFill>
          <a:blip r:embed="rId2"/>
          <a:stretch>
            <a:fillRect/>
          </a:stretch>
        </p:blipFill>
        <p:spPr>
          <a:xfrm>
            <a:off x="1462352" y="6525006"/>
            <a:ext cx="7150100" cy="304800"/>
          </a:xfrm>
          <a:prstGeom prst="rect">
            <a:avLst/>
          </a:prstGeom>
        </p:spPr>
      </p:pic>
      <p:sp>
        <p:nvSpPr>
          <p:cNvPr id="8" name="Rectangle 7"/>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9" name="Imag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520" y="6361008"/>
            <a:ext cx="1097855" cy="452368"/>
          </a:xfrm>
          <a:prstGeom prst="rect">
            <a:avLst/>
          </a:prstGeom>
        </p:spPr>
      </p:pic>
    </p:spTree>
    <p:extLst>
      <p:ext uri="{BB962C8B-B14F-4D97-AF65-F5344CB8AC3E}">
        <p14:creationId xmlns:p14="http://schemas.microsoft.com/office/powerpoint/2010/main" val="15900231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3" name="Espace réservé du texte 2"/>
          <p:cNvSpPr>
            <a:spLocks noGrp="1"/>
          </p:cNvSpPr>
          <p:nvPr>
            <p:ph type="body" idx="1"/>
          </p:nvPr>
        </p:nvSpPr>
        <p:spPr/>
        <p:txBody>
          <a:bodyPr/>
          <a:lstStyle/>
          <a:p>
            <a:endParaRPr lang="fr-FR"/>
          </a:p>
        </p:txBody>
      </p:sp>
      <p:sp>
        <p:nvSpPr>
          <p:cNvPr id="4" name="Espace réservé du pied de page 3"/>
          <p:cNvSpPr>
            <a:spLocks noGrp="1"/>
          </p:cNvSpPr>
          <p:nvPr>
            <p:ph type="ftr" sz="quarter" idx="11"/>
          </p:nvPr>
        </p:nvSpPr>
        <p:spPr/>
        <p:txBody>
          <a:bodyPr/>
          <a:lstStyle/>
          <a:p>
            <a:r>
              <a:rPr lang="en-US" smtClean="0"/>
              <a:t>GEMOC Studio Tutorial </a:t>
            </a:r>
            <a:r>
              <a:rPr lang="mr-IN" smtClean="0"/>
              <a:t>–</a:t>
            </a:r>
            <a:r>
              <a:rPr lang="en-US" smtClean="0"/>
              <a:t> ICSA 2017 </a:t>
            </a:r>
            <a:endParaRPr lang="en-US" dirty="0"/>
          </a:p>
        </p:txBody>
      </p:sp>
      <p:sp>
        <p:nvSpPr>
          <p:cNvPr id="5" name="Espace réservé du numéro de diapositive 4"/>
          <p:cNvSpPr>
            <a:spLocks noGrp="1"/>
          </p:cNvSpPr>
          <p:nvPr>
            <p:ph type="sldNum" sz="quarter" idx="12"/>
          </p:nvPr>
        </p:nvSpPr>
        <p:spPr/>
        <p:txBody>
          <a:bodyPr/>
          <a:lstStyle/>
          <a:p>
            <a:pPr>
              <a:defRPr/>
            </a:pPr>
            <a:r>
              <a:rPr lang="fr-FR" smtClean="0"/>
              <a:t>- </a:t>
            </a:r>
            <a:fld id="{9509B585-7D53-430F-9A38-89F42C58FA25}" type="slidenum">
              <a:rPr lang="fr-FR" smtClean="0"/>
              <a:pPr>
                <a:defRPr/>
              </a:pPr>
              <a:t>43</a:t>
            </a:fld>
            <a:endParaRPr lang="fr-FR"/>
          </a:p>
        </p:txBody>
      </p:sp>
    </p:spTree>
    <p:extLst>
      <p:ext uri="{BB962C8B-B14F-4D97-AF65-F5344CB8AC3E}">
        <p14:creationId xmlns:p14="http://schemas.microsoft.com/office/powerpoint/2010/main" val="214272549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22312" y="4406903"/>
            <a:ext cx="8170167" cy="1362075"/>
          </a:xfrm>
        </p:spPr>
        <p:txBody>
          <a:bodyPr/>
          <a:lstStyle/>
          <a:p>
            <a:r>
              <a:rPr lang="en-US" dirty="0"/>
              <a:t>Weave Concurrency Constraints Into Your DSL!</a:t>
            </a:r>
            <a:endParaRPr lang="fr-FR" dirty="0"/>
          </a:p>
        </p:txBody>
      </p:sp>
      <p:sp>
        <p:nvSpPr>
          <p:cNvPr id="4" name="Espace réservé du numéro de diapositive 3"/>
          <p:cNvSpPr>
            <a:spLocks noGrp="1"/>
          </p:cNvSpPr>
          <p:nvPr>
            <p:ph type="sldNum" sz="quarter" idx="12"/>
          </p:nvPr>
        </p:nvSpPr>
        <p:spPr/>
        <p:txBody>
          <a:bodyPr/>
          <a:lstStyle/>
          <a:p>
            <a:pPr>
              <a:defRPr/>
            </a:pPr>
            <a:r>
              <a:rPr lang="fr-FR" smtClean="0"/>
              <a:t>- </a:t>
            </a:r>
            <a:fld id="{CCD8A327-4A42-4F42-8894-A6F43B7F265B}" type="slidenum">
              <a:rPr lang="fr-FR" smtClean="0"/>
              <a:pPr>
                <a:defRPr/>
              </a:pPr>
              <a:t>44</a:t>
            </a:fld>
            <a:endParaRPr lang="fr-FR"/>
          </a:p>
        </p:txBody>
      </p:sp>
      <p:pic>
        <p:nvPicPr>
          <p:cNvPr id="5" name="Image 4"/>
          <p:cNvPicPr>
            <a:picLocks noChangeAspect="1"/>
          </p:cNvPicPr>
          <p:nvPr/>
        </p:nvPicPr>
        <p:blipFill>
          <a:blip r:embed="rId2"/>
          <a:stretch>
            <a:fillRect/>
          </a:stretch>
        </p:blipFill>
        <p:spPr>
          <a:xfrm>
            <a:off x="1462352" y="6525006"/>
            <a:ext cx="7150100" cy="304800"/>
          </a:xfrm>
          <a:prstGeom prst="rect">
            <a:avLst/>
          </a:prstGeom>
        </p:spPr>
      </p:pic>
      <p:sp>
        <p:nvSpPr>
          <p:cNvPr id="6" name="Rectangle 5"/>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7" name="Imag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520" y="6361008"/>
            <a:ext cx="1097855" cy="452368"/>
          </a:xfrm>
          <a:prstGeom prst="rect">
            <a:avLst/>
          </a:prstGeom>
        </p:spPr>
      </p:pic>
    </p:spTree>
    <p:extLst>
      <p:ext uri="{BB962C8B-B14F-4D97-AF65-F5344CB8AC3E}">
        <p14:creationId xmlns:p14="http://schemas.microsoft.com/office/powerpoint/2010/main" val="64431256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TODO</a:t>
            </a:r>
            <a:endParaRPr lang="en-US" dirty="0"/>
          </a:p>
        </p:txBody>
      </p:sp>
      <p:sp>
        <p:nvSpPr>
          <p:cNvPr id="5" name="Foliennummernplatzhalter 4"/>
          <p:cNvSpPr>
            <a:spLocks noGrp="1"/>
          </p:cNvSpPr>
          <p:nvPr>
            <p:ph type="sldNum" sz="quarter" idx="12"/>
          </p:nvPr>
        </p:nvSpPr>
        <p:spPr/>
        <p:txBody>
          <a:bodyPr/>
          <a:lstStyle/>
          <a:p>
            <a:pPr>
              <a:defRPr/>
            </a:pPr>
            <a:r>
              <a:rPr lang="fr-FR" smtClean="0"/>
              <a:t>- </a:t>
            </a:r>
            <a:fld id="{32FEFE3E-5266-48F6-9D02-A7873B043BC0}" type="slidenum">
              <a:rPr lang="fr-FR" smtClean="0"/>
              <a:pPr>
                <a:defRPr/>
              </a:pPr>
              <a:t>45</a:t>
            </a:fld>
            <a:endParaRPr lang="fr-FR"/>
          </a:p>
        </p:txBody>
      </p:sp>
      <p:sp>
        <p:nvSpPr>
          <p:cNvPr id="7" name="Rechteck 6"/>
          <p:cNvSpPr/>
          <p:nvPr/>
        </p:nvSpPr>
        <p:spPr>
          <a:xfrm>
            <a:off x="3131840" y="6011996"/>
            <a:ext cx="5886400" cy="369332"/>
          </a:xfrm>
          <a:prstGeom prst="rect">
            <a:avLst/>
          </a:prstGeom>
        </p:spPr>
        <p:txBody>
          <a:bodyPr wrap="square">
            <a:spAutoFit/>
          </a:bodyPr>
          <a:lstStyle/>
          <a:p>
            <a:r>
              <a:rPr lang="en-US" dirty="0" smtClean="0">
                <a:solidFill>
                  <a:schemeClr val="tx2"/>
                </a:solidFill>
              </a:rPr>
              <a:t>(see </a:t>
            </a:r>
            <a:r>
              <a:rPr lang="en-US" u="sng" dirty="0" smtClean="0">
                <a:solidFill>
                  <a:schemeClr val="bg2"/>
                </a:solidFill>
              </a:rPr>
              <a:t>https</a:t>
            </a:r>
            <a:r>
              <a:rPr lang="en-US" u="sng" dirty="0">
                <a:solidFill>
                  <a:schemeClr val="bg2"/>
                </a:solidFill>
              </a:rPr>
              <a:t>://</a:t>
            </a:r>
            <a:r>
              <a:rPr lang="en-US" u="sng" dirty="0" err="1" smtClean="0">
                <a:solidFill>
                  <a:schemeClr val="bg2"/>
                </a:solidFill>
              </a:rPr>
              <a:t>github.com</a:t>
            </a:r>
            <a:r>
              <a:rPr lang="en-US" u="sng" dirty="0" smtClean="0">
                <a:solidFill>
                  <a:schemeClr val="bg2"/>
                </a:solidFill>
              </a:rPr>
              <a:t>/</a:t>
            </a:r>
            <a:r>
              <a:rPr lang="en-US" u="sng" dirty="0" err="1" smtClean="0">
                <a:solidFill>
                  <a:schemeClr val="bg2"/>
                </a:solidFill>
              </a:rPr>
              <a:t>gemoc</a:t>
            </a:r>
            <a:r>
              <a:rPr lang="en-US" u="sng" dirty="0" smtClean="0">
                <a:solidFill>
                  <a:schemeClr val="bg2"/>
                </a:solidFill>
              </a:rPr>
              <a:t>/MODELS2017Tutorial</a:t>
            </a:r>
            <a:r>
              <a:rPr lang="en-US" dirty="0" smtClean="0">
                <a:solidFill>
                  <a:schemeClr val="tx2"/>
                </a:solidFill>
              </a:rPr>
              <a:t>)</a:t>
            </a:r>
            <a:endParaRPr lang="en-US" dirty="0">
              <a:solidFill>
                <a:schemeClr val="tx2"/>
              </a:solidFill>
            </a:endParaRPr>
          </a:p>
        </p:txBody>
      </p:sp>
      <p:pic>
        <p:nvPicPr>
          <p:cNvPr id="6" name="Image 5"/>
          <p:cNvPicPr>
            <a:picLocks noChangeAspect="1"/>
          </p:cNvPicPr>
          <p:nvPr/>
        </p:nvPicPr>
        <p:blipFill>
          <a:blip r:embed="rId2"/>
          <a:stretch>
            <a:fillRect/>
          </a:stretch>
        </p:blipFill>
        <p:spPr>
          <a:xfrm>
            <a:off x="1462352" y="6525006"/>
            <a:ext cx="7150100" cy="304800"/>
          </a:xfrm>
          <a:prstGeom prst="rect">
            <a:avLst/>
          </a:prstGeom>
        </p:spPr>
      </p:pic>
      <p:sp>
        <p:nvSpPr>
          <p:cNvPr id="8" name="Rectangle 7"/>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9" name="Imag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520" y="6361008"/>
            <a:ext cx="1097855" cy="452368"/>
          </a:xfrm>
          <a:prstGeom prst="rect">
            <a:avLst/>
          </a:prstGeom>
        </p:spPr>
      </p:pic>
    </p:spTree>
    <p:extLst>
      <p:ext uri="{BB962C8B-B14F-4D97-AF65-F5344CB8AC3E}">
        <p14:creationId xmlns:p14="http://schemas.microsoft.com/office/powerpoint/2010/main" val="167181012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Conclusion</a:t>
            </a:r>
            <a:endParaRPr lang="fr-FR" dirty="0"/>
          </a:p>
        </p:txBody>
      </p:sp>
      <p:sp>
        <p:nvSpPr>
          <p:cNvPr id="4" name="Espace réservé du numéro de diapositive 3"/>
          <p:cNvSpPr>
            <a:spLocks noGrp="1"/>
          </p:cNvSpPr>
          <p:nvPr>
            <p:ph type="sldNum" sz="quarter" idx="12"/>
          </p:nvPr>
        </p:nvSpPr>
        <p:spPr/>
        <p:txBody>
          <a:bodyPr/>
          <a:lstStyle/>
          <a:p>
            <a:pPr>
              <a:defRPr/>
            </a:pPr>
            <a:r>
              <a:rPr lang="fr-FR" smtClean="0"/>
              <a:t>- </a:t>
            </a:r>
            <a:fld id="{CCD8A327-4A42-4F42-8894-A6F43B7F265B}" type="slidenum">
              <a:rPr lang="fr-FR" smtClean="0"/>
              <a:pPr>
                <a:defRPr/>
              </a:pPr>
              <a:t>46</a:t>
            </a:fld>
            <a:endParaRPr lang="fr-FR"/>
          </a:p>
        </p:txBody>
      </p:sp>
      <p:pic>
        <p:nvPicPr>
          <p:cNvPr id="5" name="Image 4"/>
          <p:cNvPicPr>
            <a:picLocks noChangeAspect="1"/>
          </p:cNvPicPr>
          <p:nvPr/>
        </p:nvPicPr>
        <p:blipFill>
          <a:blip r:embed="rId2"/>
          <a:stretch>
            <a:fillRect/>
          </a:stretch>
        </p:blipFill>
        <p:spPr>
          <a:xfrm>
            <a:off x="1462352" y="6525006"/>
            <a:ext cx="7150100" cy="304800"/>
          </a:xfrm>
          <a:prstGeom prst="rect">
            <a:avLst/>
          </a:prstGeom>
        </p:spPr>
      </p:pic>
      <p:sp>
        <p:nvSpPr>
          <p:cNvPr id="6" name="Rectangle 5"/>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7" name="Imag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520" y="6361008"/>
            <a:ext cx="1097855" cy="452368"/>
          </a:xfrm>
          <a:prstGeom prst="rect">
            <a:avLst/>
          </a:prstGeom>
        </p:spPr>
      </p:pic>
    </p:spTree>
    <p:extLst>
      <p:ext uri="{BB962C8B-B14F-4D97-AF65-F5344CB8AC3E}">
        <p14:creationId xmlns:p14="http://schemas.microsoft.com/office/powerpoint/2010/main" val="134871497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TODO</a:t>
            </a:r>
            <a:endParaRPr lang="en-US" dirty="0"/>
          </a:p>
        </p:txBody>
      </p:sp>
      <p:sp>
        <p:nvSpPr>
          <p:cNvPr id="4" name="Foliennummernplatzhalter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47</a:t>
            </a:fld>
            <a:endParaRPr lang="en-US" dirty="0"/>
          </a:p>
        </p:txBody>
      </p:sp>
      <p:sp>
        <p:nvSpPr>
          <p:cNvPr id="5" name="Inhaltsplatzhalter 4"/>
          <p:cNvSpPr>
            <a:spLocks noGrp="1"/>
          </p:cNvSpPr>
          <p:nvPr>
            <p:ph idx="1"/>
          </p:nvPr>
        </p:nvSpPr>
        <p:spPr/>
        <p:txBody>
          <a:bodyPr/>
          <a:lstStyle/>
          <a:p>
            <a:pPr marL="342900" indent="-342900">
              <a:lnSpc>
                <a:spcPct val="120000"/>
              </a:lnSpc>
              <a:spcBef>
                <a:spcPts val="600"/>
              </a:spcBef>
              <a:buFont typeface="Arial" charset="0"/>
              <a:buChar char="•"/>
            </a:pPr>
            <a:r>
              <a:rPr lang="en-US" sz="2400" dirty="0" smtClean="0"/>
              <a:t>BCOOL</a:t>
            </a:r>
            <a:endParaRPr lang="en-US" dirty="0" smtClean="0"/>
          </a:p>
          <a:p>
            <a:pPr marL="1076212" lvl="2" indent="-342900">
              <a:lnSpc>
                <a:spcPct val="120000"/>
              </a:lnSpc>
              <a:spcBef>
                <a:spcPts val="600"/>
              </a:spcBef>
              <a:buFont typeface="Arial" charset="0"/>
              <a:buChar char="•"/>
            </a:pPr>
            <a:endParaRPr lang="en-US" dirty="0"/>
          </a:p>
        </p:txBody>
      </p:sp>
      <p:pic>
        <p:nvPicPr>
          <p:cNvPr id="6" name="Image 5"/>
          <p:cNvPicPr>
            <a:picLocks noChangeAspect="1"/>
          </p:cNvPicPr>
          <p:nvPr/>
        </p:nvPicPr>
        <p:blipFill>
          <a:blip r:embed="rId2"/>
          <a:stretch>
            <a:fillRect/>
          </a:stretch>
        </p:blipFill>
        <p:spPr>
          <a:xfrm>
            <a:off x="1462352" y="6525006"/>
            <a:ext cx="7150100" cy="304800"/>
          </a:xfrm>
          <a:prstGeom prst="rect">
            <a:avLst/>
          </a:prstGeom>
        </p:spPr>
      </p:pic>
      <p:sp>
        <p:nvSpPr>
          <p:cNvPr id="7" name="Rectangle 6"/>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8" name="Imag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520" y="6361008"/>
            <a:ext cx="1097855" cy="452368"/>
          </a:xfrm>
          <a:prstGeom prst="rect">
            <a:avLst/>
          </a:prstGeom>
        </p:spPr>
      </p:pic>
    </p:spTree>
    <p:extLst>
      <p:ext uri="{BB962C8B-B14F-4D97-AF65-F5344CB8AC3E}">
        <p14:creationId xmlns:p14="http://schemas.microsoft.com/office/powerpoint/2010/main" val="436666299"/>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 7"/>
          <p:cNvPicPr>
            <a:picLocks noChangeAspect="1"/>
          </p:cNvPicPr>
          <p:nvPr/>
        </p:nvPicPr>
        <p:blipFill>
          <a:blip r:embed="rId2"/>
          <a:stretch>
            <a:fillRect/>
          </a:stretch>
        </p:blipFill>
        <p:spPr>
          <a:xfrm>
            <a:off x="0" y="-5085"/>
            <a:ext cx="9144000" cy="6849534"/>
          </a:xfrm>
          <a:prstGeom prst="rect">
            <a:avLst/>
          </a:prstGeom>
        </p:spPr>
      </p:pic>
      <p:sp>
        <p:nvSpPr>
          <p:cNvPr id="167" name="Sound yet Flexible Modeling:…"/>
          <p:cNvSpPr txBox="1">
            <a:spLocks noGrp="1"/>
          </p:cNvSpPr>
          <p:nvPr>
            <p:ph type="body" sz="quarter" idx="13"/>
          </p:nvPr>
        </p:nvSpPr>
        <p:spPr>
          <a:xfrm>
            <a:off x="1071937" y="296883"/>
            <a:ext cx="4705183" cy="970357"/>
          </a:xfrm>
          <a:prstGeom prst="rect">
            <a:avLst/>
          </a:prstGeom>
        </p:spPr>
        <p:txBody>
          <a:bodyPr>
            <a:normAutofit fontScale="32500" lnSpcReduction="20000"/>
          </a:bodyPr>
          <a:lstStyle/>
          <a:p>
            <a:pPr defTabSz="386106">
              <a:spcBef>
                <a:spcPts val="1477"/>
              </a:spcBef>
              <a:defRPr sz="5076"/>
            </a:pPr>
            <a:r>
              <a:rPr lang="en-US" sz="6328" b="1" cap="none" dirty="0">
                <a:latin typeface="Arial Rounded MT Bold" charset="0"/>
                <a:ea typeface="Arial Rounded MT Bold" charset="0"/>
                <a:cs typeface="Arial Rounded MT Bold" charset="0"/>
              </a:rPr>
              <a:t>Hack your own languages?</a:t>
            </a:r>
            <a:r>
              <a:rPr lang="en-US" sz="5625" b="1" cap="none" dirty="0">
                <a:latin typeface="Arial Rounded MT Bold" charset="0"/>
                <a:ea typeface="Arial Rounded MT Bold" charset="0"/>
                <a:cs typeface="Arial Rounded MT Bold" charset="0"/>
              </a:rPr>
              <a:t> </a:t>
            </a:r>
          </a:p>
          <a:p>
            <a:pPr defTabSz="386106">
              <a:lnSpc>
                <a:spcPct val="130000"/>
              </a:lnSpc>
              <a:spcBef>
                <a:spcPts val="1477"/>
              </a:spcBef>
              <a:defRPr sz="5076"/>
            </a:pPr>
            <a:r>
              <a:rPr lang="en-US" sz="3569" b="1" cap="none" dirty="0">
                <a:latin typeface="Arial Rounded MT Bold" charset="0"/>
                <a:ea typeface="Arial Rounded MT Bold" charset="0"/>
                <a:cs typeface="Arial Rounded MT Bold" charset="0"/>
              </a:rPr>
              <a:t>Join us in the MDE/SLE group of the CNRS IRIT lab, in a freshly rebuilt campus of the warm city of Toulouse!</a:t>
            </a:r>
          </a:p>
        </p:txBody>
      </p:sp>
      <p:sp>
        <p:nvSpPr>
          <p:cNvPr id="4" name="Espace réservé du texte 3"/>
          <p:cNvSpPr>
            <a:spLocks noGrp="1"/>
          </p:cNvSpPr>
          <p:nvPr>
            <p:ph type="body" sz="quarter" idx="15"/>
          </p:nvPr>
        </p:nvSpPr>
        <p:spPr>
          <a:xfrm>
            <a:off x="1767282" y="4389878"/>
            <a:ext cx="3365589" cy="970266"/>
          </a:xfrm>
        </p:spPr>
        <p:txBody>
          <a:bodyPr/>
          <a:lstStyle/>
          <a:p>
            <a:pPr algn="ctr"/>
            <a:r>
              <a:rPr lang="fr-FR" sz="2400" b="1" dirty="0">
                <a:solidFill>
                  <a:srgbClr val="FEFDFF"/>
                </a:solidFill>
              </a:rPr>
              <a:t>Open Positions </a:t>
            </a:r>
          </a:p>
          <a:p>
            <a:pPr algn="ctr"/>
            <a:r>
              <a:rPr lang="fr-FR" sz="2400" b="1" dirty="0">
                <a:solidFill>
                  <a:srgbClr val="FEFDFF"/>
                </a:solidFill>
              </a:rPr>
              <a:t>for PhD and </a:t>
            </a:r>
            <a:r>
              <a:rPr lang="fr-FR" sz="2400" b="1" dirty="0" err="1">
                <a:solidFill>
                  <a:srgbClr val="FEFDFF"/>
                </a:solidFill>
              </a:rPr>
              <a:t>Postdoc</a:t>
            </a:r>
            <a:endParaRPr lang="fr-FR" sz="2400" b="1" dirty="0">
              <a:solidFill>
                <a:srgbClr val="FEFDFF"/>
              </a:solidFill>
            </a:endParaRPr>
          </a:p>
        </p:txBody>
      </p:sp>
      <p:pic>
        <p:nvPicPr>
          <p:cNvPr id="168" name="combemale.jpg" descr="combemale.jpg"/>
          <p:cNvPicPr>
            <a:picLocks noChangeAspect="1"/>
          </p:cNvPicPr>
          <p:nvPr/>
        </p:nvPicPr>
        <p:blipFill>
          <a:blip r:embed="rId3">
            <a:extLst/>
          </a:blip>
          <a:stretch>
            <a:fillRect/>
          </a:stretch>
        </p:blipFill>
        <p:spPr>
          <a:xfrm>
            <a:off x="6204661" y="5587501"/>
            <a:ext cx="2938814" cy="1268016"/>
          </a:xfrm>
          <a:prstGeom prst="rect">
            <a:avLst/>
          </a:prstGeom>
          <a:ln w="12700">
            <a:miter lim="400000"/>
          </a:ln>
        </p:spPr>
      </p:pic>
      <p:sp>
        <p:nvSpPr>
          <p:cNvPr id="169" name="Rectangle"/>
          <p:cNvSpPr/>
          <p:nvPr/>
        </p:nvSpPr>
        <p:spPr>
          <a:xfrm>
            <a:off x="525" y="5587497"/>
            <a:ext cx="6214051" cy="1268023"/>
          </a:xfrm>
          <a:prstGeom prst="rect">
            <a:avLst/>
          </a:prstGeom>
          <a:solidFill>
            <a:srgbClr val="FFFFFF"/>
          </a:solidFill>
          <a:ln w="12700">
            <a:miter lim="400000"/>
          </a:ln>
        </p:spPr>
        <p:txBody>
          <a:bodyPr lIns="35719" tIns="35719" rIns="35719" bIns="35719" anchor="ctr"/>
          <a:lstStyle/>
          <a:p>
            <a:pPr algn="ctr">
              <a:lnSpc>
                <a:spcPct val="80000"/>
              </a:lnSpc>
              <a:spcBef>
                <a:spcPts val="0"/>
              </a:spcBef>
              <a:defRPr sz="2800" cap="all">
                <a:latin typeface="+mn-lt"/>
                <a:ea typeface="+mn-ea"/>
                <a:cs typeface="+mn-cs"/>
                <a:sym typeface="DIN Condensed"/>
              </a:defRPr>
            </a:pPr>
            <a:endParaRPr sz="1969"/>
          </a:p>
        </p:txBody>
      </p:sp>
      <p:sp>
        <p:nvSpPr>
          <p:cNvPr id="170" name="Prof. Benoit Combemale…"/>
          <p:cNvSpPr txBox="1"/>
          <p:nvPr/>
        </p:nvSpPr>
        <p:spPr>
          <a:xfrm>
            <a:off x="298788" y="5733256"/>
            <a:ext cx="5599666" cy="1088918"/>
          </a:xfrm>
          <a:prstGeom prst="rect">
            <a:avLst/>
          </a:prstGeom>
          <a:ln w="12700">
            <a:miter lim="400000"/>
          </a:ln>
          <a:extLst>
            <a:ext uri="{C572A759-6A51-4108-AA02-DFA0A04FC94B}">
              <ma14:wrappingTextBoxFlag xmlns:ma14="http://schemas.microsoft.com/office/mac/drawingml/2011/main" val="1"/>
            </a:ext>
          </a:extLst>
        </p:spPr>
        <p:txBody>
          <a:bodyPr lIns="35719" tIns="35719" rIns="35719" bIns="35719">
            <a:normAutofit/>
          </a:bodyPr>
          <a:lstStyle/>
          <a:p>
            <a:pPr defTabSz="168408">
              <a:lnSpc>
                <a:spcPct val="80000"/>
              </a:lnSpc>
              <a:spcBef>
                <a:spcPts val="0"/>
              </a:spcBef>
              <a:defRPr sz="2624" cap="all">
                <a:solidFill>
                  <a:schemeClr val="accent1"/>
                </a:solidFill>
                <a:latin typeface="DIN Alternate"/>
                <a:ea typeface="DIN Alternate"/>
                <a:cs typeface="DIN Alternate"/>
                <a:sym typeface="DIN Alternate"/>
              </a:defRPr>
            </a:pPr>
            <a:r>
              <a:rPr sz="1845" dirty="0"/>
              <a:t>Benoit Combemale</a:t>
            </a:r>
          </a:p>
          <a:p>
            <a:pPr defTabSz="168408">
              <a:lnSpc>
                <a:spcPct val="80000"/>
              </a:lnSpc>
              <a:spcBef>
                <a:spcPts val="0"/>
              </a:spcBef>
              <a:defRPr sz="1968" cap="all">
                <a:solidFill>
                  <a:schemeClr val="accent1"/>
                </a:solidFill>
                <a:latin typeface="DIN Alternate"/>
                <a:ea typeface="DIN Alternate"/>
                <a:cs typeface="DIN Alternate"/>
                <a:sym typeface="DIN Alternate"/>
              </a:defRPr>
            </a:pPr>
            <a:r>
              <a:rPr lang="fr-FR" sz="1384" dirty="0"/>
              <a:t>Professor, </a:t>
            </a:r>
            <a:r>
              <a:rPr sz="1384" dirty="0"/>
              <a:t>Univ</a:t>
            </a:r>
            <a:r>
              <a:rPr lang="fr-FR" sz="1384" dirty="0"/>
              <a:t>.</a:t>
            </a:r>
            <a:r>
              <a:rPr sz="1384" dirty="0"/>
              <a:t> Toulouse, France</a:t>
            </a:r>
          </a:p>
          <a:p>
            <a:pPr defTabSz="168408">
              <a:lnSpc>
                <a:spcPct val="80000"/>
              </a:lnSpc>
              <a:spcBef>
                <a:spcPts val="0"/>
              </a:spcBef>
              <a:defRPr sz="1968" cap="all">
                <a:solidFill>
                  <a:schemeClr val="accent1"/>
                </a:solidFill>
                <a:latin typeface="+mn-lt"/>
                <a:ea typeface="+mn-ea"/>
                <a:cs typeface="+mn-cs"/>
                <a:sym typeface="DIN Condensed"/>
              </a:defRPr>
            </a:pPr>
            <a:endParaRPr sz="1384" cap="all" dirty="0">
              <a:solidFill>
                <a:schemeClr val="accent1"/>
              </a:solidFill>
              <a:latin typeface="+mn-lt"/>
              <a:ea typeface="+mn-ea"/>
            </a:endParaRPr>
          </a:p>
          <a:p>
            <a:pPr defTabSz="168408">
              <a:lnSpc>
                <a:spcPct val="80000"/>
              </a:lnSpc>
              <a:spcBef>
                <a:spcPts val="0"/>
              </a:spcBef>
              <a:defRPr sz="1968" cap="all">
                <a:solidFill>
                  <a:schemeClr val="accent1"/>
                </a:solidFill>
                <a:latin typeface="+mn-lt"/>
                <a:ea typeface="+mn-ea"/>
                <a:cs typeface="+mn-cs"/>
                <a:sym typeface="DIN Condensed"/>
              </a:defRPr>
            </a:pPr>
            <a:r>
              <a:rPr sz="1125" dirty="0">
                <a:solidFill>
                  <a:schemeClr val="accent1"/>
                </a:solidFill>
                <a:latin typeface="DIN Alternate" charset="0"/>
                <a:ea typeface="DIN Alternate" charset="0"/>
                <a:cs typeface="DIN Alternate" charset="0"/>
              </a:rPr>
              <a:t>http://combemale.Fr </a:t>
            </a:r>
          </a:p>
          <a:p>
            <a:pPr defTabSz="168408">
              <a:lnSpc>
                <a:spcPct val="80000"/>
              </a:lnSpc>
              <a:spcBef>
                <a:spcPts val="0"/>
              </a:spcBef>
              <a:defRPr sz="1968" cap="all">
                <a:solidFill>
                  <a:schemeClr val="accent1"/>
                </a:solidFill>
                <a:latin typeface="+mn-lt"/>
                <a:ea typeface="+mn-ea"/>
                <a:cs typeface="+mn-cs"/>
                <a:sym typeface="DIN Condensed"/>
              </a:defRPr>
            </a:pPr>
            <a:r>
              <a:rPr sz="1125" dirty="0">
                <a:solidFill>
                  <a:schemeClr val="accent1"/>
                </a:solidFill>
                <a:latin typeface="DIN Alternate" charset="0"/>
                <a:ea typeface="DIN Alternate" charset="0"/>
                <a:cs typeface="DIN Alternate" charset="0"/>
              </a:rPr>
              <a:t>benoit.combemale@irit.fr</a:t>
            </a:r>
            <a:endParaRPr sz="1125" dirty="0">
              <a:solidFill>
                <a:schemeClr val="accent1"/>
              </a:solidFill>
              <a:latin typeface="DIN Alternate" charset="0"/>
              <a:ea typeface="DIN Alternate" charset="0"/>
              <a:cs typeface="DIN Alternate" charset="0"/>
              <a:hlinkClick r:id="rId4"/>
            </a:endParaRPr>
          </a:p>
          <a:p>
            <a:pPr defTabSz="168408">
              <a:lnSpc>
                <a:spcPct val="80000"/>
              </a:lnSpc>
              <a:spcBef>
                <a:spcPts val="0"/>
              </a:spcBef>
              <a:defRPr sz="1968" cap="all">
                <a:solidFill>
                  <a:schemeClr val="accent1"/>
                </a:solidFill>
                <a:latin typeface="+mn-lt"/>
                <a:ea typeface="+mn-ea"/>
                <a:cs typeface="+mn-cs"/>
                <a:sym typeface="DIN Condensed"/>
              </a:defRPr>
            </a:pPr>
            <a:r>
              <a:rPr sz="1125" dirty="0">
                <a:latin typeface="DIN Alternate" charset="0"/>
                <a:ea typeface="DIN Alternate" charset="0"/>
                <a:cs typeface="DIN Alternate" charset="0"/>
              </a:rPr>
              <a:t>@bcombemale</a:t>
            </a:r>
          </a:p>
        </p:txBody>
      </p:sp>
      <p:pic>
        <p:nvPicPr>
          <p:cNvPr id="2" name="Image 1"/>
          <p:cNvPicPr>
            <a:picLocks noChangeAspect="1"/>
          </p:cNvPicPr>
          <p:nvPr/>
        </p:nvPicPr>
        <p:blipFill>
          <a:blip r:embed="rId5"/>
          <a:stretch>
            <a:fillRect/>
          </a:stretch>
        </p:blipFill>
        <p:spPr>
          <a:xfrm>
            <a:off x="6960496" y="204191"/>
            <a:ext cx="1973073" cy="2953840"/>
          </a:xfrm>
          <a:prstGeom prst="rect">
            <a:avLst/>
          </a:prstGeom>
          <a:ln>
            <a:noFill/>
          </a:ln>
          <a:effectLst>
            <a:softEdge rad="112500"/>
          </a:effectLst>
        </p:spPr>
      </p:pic>
      <p:pic>
        <p:nvPicPr>
          <p:cNvPr id="5" name="Image 4"/>
          <p:cNvPicPr>
            <a:picLocks noChangeAspect="1"/>
          </p:cNvPicPr>
          <p:nvPr/>
        </p:nvPicPr>
        <p:blipFill>
          <a:blip r:embed="rId6"/>
          <a:stretch>
            <a:fillRect/>
          </a:stretch>
        </p:blipFill>
        <p:spPr>
          <a:xfrm>
            <a:off x="5183938" y="3857625"/>
            <a:ext cx="3751618" cy="1563174"/>
          </a:xfrm>
          <a:prstGeom prst="rect">
            <a:avLst/>
          </a:prstGeom>
          <a:ln>
            <a:noFill/>
          </a:ln>
          <a:effectLst>
            <a:softEdge rad="112500"/>
          </a:effectLst>
        </p:spPr>
      </p:pic>
    </p:spTree>
    <p:extLst>
      <p:ext uri="{BB962C8B-B14F-4D97-AF65-F5344CB8AC3E}">
        <p14:creationId xmlns:p14="http://schemas.microsoft.com/office/powerpoint/2010/main" val="688396604"/>
      </p:ext>
    </p:extLst>
  </p:cSld>
  <p:clrMapOvr>
    <a:masterClrMapping/>
  </p:clrMapOvr>
  <p:transition spd="med"/>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3"/>
            <a:ext cx="8026152" cy="1362075"/>
          </a:xfrm>
        </p:spPr>
        <p:txBody>
          <a:bodyPr/>
          <a:lstStyle/>
          <a:p>
            <a:r>
              <a:rPr lang="fr-FR" dirty="0" smtClean="0"/>
              <a:t>Running the FSM </a:t>
            </a:r>
            <a:r>
              <a:rPr lang="fr-FR" dirty="0" err="1" smtClean="0"/>
              <a:t>Example</a:t>
            </a:r>
            <a:endParaRPr lang="fr-FR" dirty="0"/>
          </a:p>
        </p:txBody>
      </p:sp>
      <p:sp>
        <p:nvSpPr>
          <p:cNvPr id="6" name="Espace réservé du texte 5"/>
          <p:cNvSpPr>
            <a:spLocks noGrp="1"/>
          </p:cNvSpPr>
          <p:nvPr>
            <p:ph type="body" idx="1"/>
          </p:nvPr>
        </p:nvSpPr>
        <p:spPr/>
        <p:txBody>
          <a:bodyPr/>
          <a:lstStyle/>
          <a:p>
            <a:r>
              <a:rPr lang="fr-FR" dirty="0" smtClean="0"/>
              <a:t>STEP 2.1</a:t>
            </a:r>
            <a:endParaRPr lang="fr-FR" dirty="0"/>
          </a:p>
        </p:txBody>
      </p:sp>
      <p:sp>
        <p:nvSpPr>
          <p:cNvPr id="4" name="Espace réservé du numéro de diapositive 3"/>
          <p:cNvSpPr>
            <a:spLocks noGrp="1"/>
          </p:cNvSpPr>
          <p:nvPr>
            <p:ph type="sldNum" sz="quarter" idx="12"/>
          </p:nvPr>
        </p:nvSpPr>
        <p:spPr/>
        <p:txBody>
          <a:bodyPr/>
          <a:lstStyle/>
          <a:p>
            <a:pPr>
              <a:defRPr/>
            </a:pPr>
            <a:r>
              <a:rPr lang="fr-FR" smtClean="0"/>
              <a:t>- </a:t>
            </a:r>
            <a:fld id="{CCD8A327-4A42-4F42-8894-A6F43B7F265B}" type="slidenum">
              <a:rPr lang="fr-FR" smtClean="0"/>
              <a:pPr>
                <a:defRPr/>
              </a:pPr>
              <a:t>49</a:t>
            </a:fld>
            <a:endParaRPr lang="fr-FR"/>
          </a:p>
        </p:txBody>
      </p:sp>
    </p:spTree>
    <p:extLst>
      <p:ext uri="{BB962C8B-B14F-4D97-AF65-F5344CB8AC3E}">
        <p14:creationId xmlns:p14="http://schemas.microsoft.com/office/powerpoint/2010/main" val="152876008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 y="307627"/>
            <a:ext cx="9179387" cy="6513713"/>
          </a:xfrm>
          <a:prstGeom prst="rect">
            <a:avLst/>
          </a:prstGeom>
        </p:spPr>
      </p:pic>
      <p:sp>
        <p:nvSpPr>
          <p:cNvPr id="5" name="Oval Callout 4"/>
          <p:cNvSpPr/>
          <p:nvPr/>
        </p:nvSpPr>
        <p:spPr bwMode="auto">
          <a:xfrm>
            <a:off x="167141" y="2416387"/>
            <a:ext cx="2835315" cy="1113874"/>
          </a:xfrm>
          <a:prstGeom prst="wedgeEllipseCallout">
            <a:avLst>
              <a:gd name="adj1" fmla="val 58363"/>
              <a:gd name="adj2" fmla="val -8221"/>
            </a:avLst>
          </a:prstGeom>
          <a:solidFill>
            <a:schemeClr val="bg1"/>
          </a:solidFill>
          <a:ln w="25400" cap="flat" cmpd="sng" algn="ctr">
            <a:solidFill>
              <a:srgbClr val="000000"/>
            </a:solidFill>
            <a:prstDash val="solid"/>
            <a:round/>
            <a:headEnd type="none" w="med" len="med"/>
            <a:tailEnd type="none" w="med" len="med"/>
          </a:ln>
          <a:effectLst/>
          <a:extLst/>
        </p:spPr>
        <p:txBody>
          <a:bodyPr vert="horz" wrap="square" lIns="63997" tIns="31990" rIns="63997" bIns="31990" numCol="1" rtlCol="0" anchor="ctr" anchorCtr="0" compatLnSpc="1">
            <a:prstTxWarp prst="textNoShape">
              <a:avLst/>
            </a:prstTxWarp>
          </a:bodyPr>
          <a:lstStyle/>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Aerodynamics </a:t>
            </a:r>
          </a:p>
        </p:txBody>
      </p:sp>
      <p:sp>
        <p:nvSpPr>
          <p:cNvPr id="7" name="Oval Callout 6"/>
          <p:cNvSpPr/>
          <p:nvPr/>
        </p:nvSpPr>
        <p:spPr bwMode="auto">
          <a:xfrm>
            <a:off x="6495969" y="5302334"/>
            <a:ext cx="1873333" cy="1265766"/>
          </a:xfrm>
          <a:prstGeom prst="wedgeEllipseCallout">
            <a:avLst>
              <a:gd name="adj1" fmla="val -58822"/>
              <a:gd name="adj2" fmla="val -51585"/>
            </a:avLst>
          </a:prstGeom>
          <a:solidFill>
            <a:schemeClr val="bg1"/>
          </a:solidFill>
          <a:ln w="25400" cap="flat" cmpd="sng" algn="ctr">
            <a:solidFill>
              <a:srgbClr val="000000"/>
            </a:solidFill>
            <a:prstDash val="solid"/>
            <a:round/>
            <a:headEnd type="none" w="med" len="med"/>
            <a:tailEnd type="none" w="med" len="med"/>
          </a:ln>
          <a:effectLst/>
          <a:extLst/>
        </p:spPr>
        <p:txBody>
          <a:bodyPr vert="horz" wrap="square" lIns="63997" tIns="31990" rIns="63997" bIns="31990" numCol="1" rtlCol="0" anchor="ctr" anchorCtr="0" compatLnSpc="1">
            <a:prstTxWarp prst="textNoShape">
              <a:avLst/>
            </a:prstTxWarp>
          </a:bodyPr>
          <a:lstStyle/>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Authorities</a:t>
            </a:r>
          </a:p>
        </p:txBody>
      </p:sp>
      <p:sp>
        <p:nvSpPr>
          <p:cNvPr id="8" name="Oval Callout 7"/>
          <p:cNvSpPr/>
          <p:nvPr/>
        </p:nvSpPr>
        <p:spPr bwMode="auto">
          <a:xfrm>
            <a:off x="724077" y="998731"/>
            <a:ext cx="1873333" cy="1265766"/>
          </a:xfrm>
          <a:prstGeom prst="wedgeEllipseCallout">
            <a:avLst>
              <a:gd name="adj1" fmla="val 59294"/>
              <a:gd name="adj2" fmla="val 30977"/>
            </a:avLst>
          </a:prstGeom>
          <a:solidFill>
            <a:schemeClr val="bg1"/>
          </a:solidFill>
          <a:ln w="25400" cap="flat" cmpd="sng" algn="ctr">
            <a:solidFill>
              <a:srgbClr val="000000"/>
            </a:solidFill>
            <a:prstDash val="solid"/>
            <a:round/>
            <a:headEnd type="none" w="med" len="med"/>
            <a:tailEnd type="none" w="med" len="med"/>
          </a:ln>
          <a:effectLst/>
          <a:extLst/>
        </p:spPr>
        <p:txBody>
          <a:bodyPr vert="horz" wrap="square" lIns="63997" tIns="31990" rIns="63997" bIns="31990" numCol="1" rtlCol="0" anchor="ctr" anchorCtr="0" compatLnSpc="1">
            <a:prstTxWarp prst="textNoShape">
              <a:avLst/>
            </a:prstTxWarp>
          </a:bodyPr>
          <a:lstStyle/>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Avionics</a:t>
            </a:r>
          </a:p>
        </p:txBody>
      </p:sp>
      <p:sp>
        <p:nvSpPr>
          <p:cNvPr id="9" name="Oval Callout 8"/>
          <p:cNvSpPr/>
          <p:nvPr/>
        </p:nvSpPr>
        <p:spPr bwMode="auto">
          <a:xfrm>
            <a:off x="6698490" y="3884675"/>
            <a:ext cx="2177117" cy="1265766"/>
          </a:xfrm>
          <a:prstGeom prst="wedgeEllipseCallout">
            <a:avLst>
              <a:gd name="adj1" fmla="val -61403"/>
              <a:gd name="adj2" fmla="val -9553"/>
            </a:avLst>
          </a:prstGeom>
          <a:solidFill>
            <a:schemeClr val="bg1"/>
          </a:solidFill>
          <a:ln w="25400" cap="flat" cmpd="sng" algn="ctr">
            <a:solidFill>
              <a:srgbClr val="000000"/>
            </a:solidFill>
            <a:prstDash val="solid"/>
            <a:round/>
            <a:headEnd type="none" w="med" len="med"/>
            <a:tailEnd type="none" w="med" len="med"/>
          </a:ln>
          <a:effectLst/>
          <a:extLst/>
        </p:spPr>
        <p:txBody>
          <a:bodyPr vert="horz" wrap="square" lIns="63997" tIns="31990" rIns="63997" bIns="31990" numCol="1" rtlCol="0" anchor="ctr" anchorCtr="0" compatLnSpc="1">
            <a:prstTxWarp prst="textNoShape">
              <a:avLst/>
            </a:prstTxWarp>
          </a:bodyPr>
          <a:lstStyle/>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Safety</a:t>
            </a:r>
          </a:p>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Regulations</a:t>
            </a:r>
          </a:p>
        </p:txBody>
      </p:sp>
      <p:sp>
        <p:nvSpPr>
          <p:cNvPr id="10" name="Oval Callout 9"/>
          <p:cNvSpPr/>
          <p:nvPr/>
        </p:nvSpPr>
        <p:spPr bwMode="auto">
          <a:xfrm>
            <a:off x="4977051" y="23597"/>
            <a:ext cx="1873333" cy="1265766"/>
          </a:xfrm>
          <a:prstGeom prst="wedgeEllipseCallout">
            <a:avLst>
              <a:gd name="adj1" fmla="val -44161"/>
              <a:gd name="adj2" fmla="val 64747"/>
            </a:avLst>
          </a:prstGeom>
          <a:solidFill>
            <a:schemeClr val="bg1"/>
          </a:solidFill>
          <a:ln w="25400" cap="flat" cmpd="sng" algn="ctr">
            <a:solidFill>
              <a:srgbClr val="000000"/>
            </a:solidFill>
            <a:prstDash val="solid"/>
            <a:round/>
            <a:headEnd type="none" w="med" len="med"/>
            <a:tailEnd type="none" w="med" len="med"/>
          </a:ln>
          <a:effectLst/>
          <a:extLst/>
        </p:spPr>
        <p:txBody>
          <a:bodyPr vert="horz" wrap="square" lIns="63997" tIns="31990" rIns="63997" bIns="31990" numCol="1" rtlCol="0" anchor="ctr" anchorCtr="0" compatLnSpc="1">
            <a:prstTxWarp prst="textNoShape">
              <a:avLst/>
            </a:prstTxWarp>
          </a:bodyPr>
          <a:lstStyle/>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Airlines</a:t>
            </a:r>
          </a:p>
        </p:txBody>
      </p:sp>
      <p:sp>
        <p:nvSpPr>
          <p:cNvPr id="11" name="Oval Callout 10"/>
          <p:cNvSpPr/>
          <p:nvPr/>
        </p:nvSpPr>
        <p:spPr bwMode="auto">
          <a:xfrm>
            <a:off x="420292" y="3783419"/>
            <a:ext cx="2025225" cy="1215135"/>
          </a:xfrm>
          <a:prstGeom prst="wedgeEllipseCallout">
            <a:avLst>
              <a:gd name="adj1" fmla="val 56873"/>
              <a:gd name="adj2" fmla="val -11992"/>
            </a:avLst>
          </a:prstGeom>
          <a:solidFill>
            <a:schemeClr val="bg1"/>
          </a:solidFill>
          <a:ln w="25400" cap="flat" cmpd="sng" algn="ctr">
            <a:solidFill>
              <a:srgbClr val="000000"/>
            </a:solidFill>
            <a:prstDash val="solid"/>
            <a:round/>
            <a:headEnd type="none" w="med" len="med"/>
            <a:tailEnd type="none" w="med" len="med"/>
          </a:ln>
          <a:effectLst/>
          <a:extLst/>
        </p:spPr>
        <p:txBody>
          <a:bodyPr vert="horz" wrap="square" lIns="63997" tIns="31990" rIns="63997" bIns="31990" numCol="1" rtlCol="0" anchor="ctr" anchorCtr="0" compatLnSpc="1">
            <a:prstTxWarp prst="textNoShape">
              <a:avLst/>
            </a:prstTxWarp>
          </a:bodyPr>
          <a:lstStyle/>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Propulsion</a:t>
            </a:r>
          </a:p>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System</a:t>
            </a:r>
          </a:p>
        </p:txBody>
      </p:sp>
      <p:sp>
        <p:nvSpPr>
          <p:cNvPr id="12" name="Oval Callout 11"/>
          <p:cNvSpPr/>
          <p:nvPr/>
        </p:nvSpPr>
        <p:spPr bwMode="auto">
          <a:xfrm>
            <a:off x="2344253" y="87379"/>
            <a:ext cx="1974594" cy="1265766"/>
          </a:xfrm>
          <a:prstGeom prst="wedgeEllipseCallout">
            <a:avLst>
              <a:gd name="adj1" fmla="val 31909"/>
              <a:gd name="adj2" fmla="val 51992"/>
            </a:avLst>
          </a:prstGeom>
          <a:solidFill>
            <a:schemeClr val="bg1"/>
          </a:solidFill>
          <a:ln w="25400" cap="flat" cmpd="sng" algn="ctr">
            <a:solidFill>
              <a:srgbClr val="000000"/>
            </a:solidFill>
            <a:prstDash val="solid"/>
            <a:round/>
            <a:headEnd type="none" w="med" len="med"/>
            <a:tailEnd type="none" w="med" len="med"/>
          </a:ln>
          <a:effectLst/>
          <a:extLst/>
        </p:spPr>
        <p:txBody>
          <a:bodyPr vert="horz" wrap="square" lIns="63997" tIns="31990" rIns="63997" bIns="31990" numCol="1" rtlCol="0" anchor="ctr" anchorCtr="0" compatLnSpc="1">
            <a:prstTxWarp prst="textNoShape">
              <a:avLst/>
            </a:prstTxWarp>
          </a:bodyPr>
          <a:lstStyle/>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Mechanical</a:t>
            </a:r>
          </a:p>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Structure</a:t>
            </a:r>
          </a:p>
        </p:txBody>
      </p:sp>
      <p:sp>
        <p:nvSpPr>
          <p:cNvPr id="13" name="Oval Callout 12"/>
          <p:cNvSpPr/>
          <p:nvPr/>
        </p:nvSpPr>
        <p:spPr bwMode="auto">
          <a:xfrm>
            <a:off x="6764449" y="2365757"/>
            <a:ext cx="2379639" cy="1417658"/>
          </a:xfrm>
          <a:prstGeom prst="wedgeEllipseCallout">
            <a:avLst>
              <a:gd name="adj1" fmla="val -61403"/>
              <a:gd name="adj2" fmla="val -9553"/>
            </a:avLst>
          </a:prstGeom>
          <a:solidFill>
            <a:schemeClr val="bg1"/>
          </a:solidFill>
          <a:ln w="25400" cap="flat" cmpd="sng" algn="ctr">
            <a:solidFill>
              <a:srgbClr val="000000"/>
            </a:solidFill>
            <a:prstDash val="solid"/>
            <a:round/>
            <a:headEnd type="none" w="med" len="med"/>
            <a:tailEnd type="none" w="med" len="med"/>
          </a:ln>
          <a:effectLst/>
          <a:extLst/>
        </p:spPr>
        <p:txBody>
          <a:bodyPr vert="horz" wrap="square" lIns="63997" tIns="31990" rIns="63997" bIns="31990" numCol="1" rtlCol="0" anchor="ctr" anchorCtr="0" compatLnSpc="1">
            <a:prstTxWarp prst="textNoShape">
              <a:avLst/>
            </a:prstTxWarp>
          </a:bodyPr>
          <a:lstStyle/>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Environmental</a:t>
            </a:r>
          </a:p>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Impact</a:t>
            </a:r>
          </a:p>
        </p:txBody>
      </p:sp>
      <p:sp>
        <p:nvSpPr>
          <p:cNvPr id="15" name="Oval Callout 14"/>
          <p:cNvSpPr/>
          <p:nvPr/>
        </p:nvSpPr>
        <p:spPr bwMode="auto">
          <a:xfrm>
            <a:off x="3559471" y="5656835"/>
            <a:ext cx="2632793" cy="1201253"/>
          </a:xfrm>
          <a:prstGeom prst="wedgeEllipseCallout">
            <a:avLst>
              <a:gd name="adj1" fmla="val 21552"/>
              <a:gd name="adj2" fmla="val -61155"/>
            </a:avLst>
          </a:prstGeom>
          <a:solidFill>
            <a:schemeClr val="bg1"/>
          </a:solidFill>
          <a:ln w="25400" cap="flat" cmpd="sng" algn="ctr">
            <a:solidFill>
              <a:srgbClr val="000000"/>
            </a:solidFill>
            <a:prstDash val="solid"/>
            <a:round/>
            <a:headEnd type="none" w="med" len="med"/>
            <a:tailEnd type="none" w="med" len="med"/>
          </a:ln>
          <a:effectLst/>
          <a:extLst/>
        </p:spPr>
        <p:txBody>
          <a:bodyPr vert="horz" wrap="square" lIns="63997" tIns="31990" rIns="63997" bIns="31990" numCol="1" rtlCol="0" anchor="ctr" anchorCtr="0" compatLnSpc="1">
            <a:prstTxWarp prst="textNoShape">
              <a:avLst/>
            </a:prstTxWarp>
          </a:bodyPr>
          <a:lstStyle/>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Navigation</a:t>
            </a:r>
          </a:p>
        </p:txBody>
      </p:sp>
      <p:sp>
        <p:nvSpPr>
          <p:cNvPr id="14" name="Oval Callout 13"/>
          <p:cNvSpPr/>
          <p:nvPr/>
        </p:nvSpPr>
        <p:spPr bwMode="auto">
          <a:xfrm>
            <a:off x="6" y="5403594"/>
            <a:ext cx="3204973" cy="1265766"/>
          </a:xfrm>
          <a:prstGeom prst="wedgeEllipseCallout">
            <a:avLst>
              <a:gd name="adj1" fmla="val 49216"/>
              <a:gd name="adj2" fmla="val -56072"/>
            </a:avLst>
          </a:prstGeom>
          <a:solidFill>
            <a:schemeClr val="bg1"/>
          </a:solidFill>
          <a:ln w="25400" cap="flat" cmpd="sng" algn="ctr">
            <a:solidFill>
              <a:srgbClr val="000000"/>
            </a:solidFill>
            <a:prstDash val="solid"/>
            <a:round/>
            <a:headEnd type="none" w="med" len="med"/>
            <a:tailEnd type="none" w="med" len="med"/>
          </a:ln>
          <a:effectLst/>
          <a:extLst/>
        </p:spPr>
        <p:txBody>
          <a:bodyPr vert="horz" wrap="square" lIns="63997" tIns="31990" rIns="63997" bIns="31990" numCol="1" rtlCol="0" anchor="ctr" anchorCtr="0" compatLnSpc="1">
            <a:prstTxWarp prst="textNoShape">
              <a:avLst/>
            </a:prstTxWarp>
          </a:bodyPr>
          <a:lstStyle/>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Communications</a:t>
            </a:r>
          </a:p>
        </p:txBody>
      </p:sp>
      <p:sp>
        <p:nvSpPr>
          <p:cNvPr id="16" name="Oval Callout 15"/>
          <p:cNvSpPr/>
          <p:nvPr/>
        </p:nvSpPr>
        <p:spPr bwMode="auto">
          <a:xfrm>
            <a:off x="6850378" y="846839"/>
            <a:ext cx="2293622" cy="1265766"/>
          </a:xfrm>
          <a:prstGeom prst="wedgeEllipseCallout">
            <a:avLst>
              <a:gd name="adj1" fmla="val -59375"/>
              <a:gd name="adj2" fmla="val 40733"/>
            </a:avLst>
          </a:prstGeom>
          <a:solidFill>
            <a:schemeClr val="bg1"/>
          </a:solidFill>
          <a:ln w="25400" cap="flat" cmpd="sng" algn="ctr">
            <a:solidFill>
              <a:srgbClr val="000000"/>
            </a:solidFill>
            <a:prstDash val="solid"/>
            <a:round/>
            <a:headEnd type="none" w="med" len="med"/>
            <a:tailEnd type="none" w="med" len="med"/>
          </a:ln>
          <a:effectLst/>
          <a:extLst/>
        </p:spPr>
        <p:txBody>
          <a:bodyPr vert="horz" wrap="square" lIns="63997" tIns="31990" rIns="63997" bIns="31990" numCol="1" rtlCol="0" anchor="ctr" anchorCtr="0" compatLnSpc="1">
            <a:prstTxWarp prst="textNoShape">
              <a:avLst/>
            </a:prstTxWarp>
          </a:bodyPr>
          <a:lstStyle/>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Human-Machine Interaction</a:t>
            </a:r>
          </a:p>
        </p:txBody>
      </p:sp>
      <p:sp>
        <p:nvSpPr>
          <p:cNvPr id="2" name="Espace réservé du numéro de diapositive 1"/>
          <p:cNvSpPr>
            <a:spLocks noGrp="1"/>
          </p:cNvSpPr>
          <p:nvPr>
            <p:ph type="sldNum" sz="quarter" idx="10"/>
          </p:nvPr>
        </p:nvSpPr>
        <p:spPr/>
        <p:txBody>
          <a:bodyPr/>
          <a:lstStyle/>
          <a:p>
            <a:pPr>
              <a:defRPr/>
            </a:pPr>
            <a:fld id="{9C43FE8B-EE54-974B-84E3-858AEBC811D4}" type="slidenum">
              <a:rPr lang="en-US" smtClean="0">
                <a:solidFill>
                  <a:srgbClr val="000000"/>
                </a:solidFill>
                <a:latin typeface="Helvetica Neue"/>
              </a:rPr>
              <a:pPr>
                <a:defRPr/>
              </a:pPr>
              <a:t>5</a:t>
            </a:fld>
            <a:endParaRPr lang="en-US">
              <a:solidFill>
                <a:srgbClr val="000000"/>
              </a:solidFill>
              <a:latin typeface="Helvetica Neue"/>
            </a:endParaRPr>
          </a:p>
        </p:txBody>
      </p:sp>
      <p:graphicFrame>
        <p:nvGraphicFramePr>
          <p:cNvPr id="17" name="Diagramme 16"/>
          <p:cNvGraphicFramePr/>
          <p:nvPr>
            <p:extLst/>
          </p:nvPr>
        </p:nvGraphicFramePr>
        <p:xfrm>
          <a:off x="3154342" y="2062058"/>
          <a:ext cx="3797297" cy="318972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31" name="Image 30"/>
          <p:cNvPicPr>
            <a:picLocks noChangeAspect="1"/>
          </p:cNvPicPr>
          <p:nvPr/>
        </p:nvPicPr>
        <p:blipFill>
          <a:blip r:embed="rId9"/>
          <a:stretch>
            <a:fillRect/>
          </a:stretch>
        </p:blipFill>
        <p:spPr>
          <a:xfrm>
            <a:off x="437225" y="871588"/>
            <a:ext cx="744862" cy="857457"/>
          </a:xfrm>
          <a:prstGeom prst="rect">
            <a:avLst/>
          </a:prstGeom>
        </p:spPr>
      </p:pic>
      <p:pic>
        <p:nvPicPr>
          <p:cNvPr id="32" name="Image 31"/>
          <p:cNvPicPr>
            <a:picLocks noChangeAspect="1"/>
          </p:cNvPicPr>
          <p:nvPr/>
        </p:nvPicPr>
        <p:blipFill>
          <a:blip r:embed="rId10"/>
          <a:stretch>
            <a:fillRect/>
          </a:stretch>
        </p:blipFill>
        <p:spPr>
          <a:xfrm>
            <a:off x="251217" y="3530261"/>
            <a:ext cx="680354" cy="808774"/>
          </a:xfrm>
          <a:prstGeom prst="rect">
            <a:avLst/>
          </a:prstGeom>
        </p:spPr>
      </p:pic>
      <p:pic>
        <p:nvPicPr>
          <p:cNvPr id="33" name="Image 32"/>
          <p:cNvPicPr>
            <a:picLocks noChangeAspect="1"/>
          </p:cNvPicPr>
          <p:nvPr/>
        </p:nvPicPr>
        <p:blipFill>
          <a:blip r:embed="rId11"/>
          <a:stretch>
            <a:fillRect/>
          </a:stretch>
        </p:blipFill>
        <p:spPr>
          <a:xfrm>
            <a:off x="6456911" y="201397"/>
            <a:ext cx="820812" cy="962442"/>
          </a:xfrm>
          <a:prstGeom prst="rect">
            <a:avLst/>
          </a:prstGeom>
        </p:spPr>
      </p:pic>
      <p:pic>
        <p:nvPicPr>
          <p:cNvPr id="34" name="Image 33"/>
          <p:cNvPicPr>
            <a:picLocks noChangeAspect="1"/>
          </p:cNvPicPr>
          <p:nvPr/>
        </p:nvPicPr>
        <p:blipFill>
          <a:blip r:embed="rId12"/>
          <a:stretch>
            <a:fillRect/>
          </a:stretch>
        </p:blipFill>
        <p:spPr>
          <a:xfrm>
            <a:off x="8369302" y="3753718"/>
            <a:ext cx="713565" cy="833891"/>
          </a:xfrm>
          <a:prstGeom prst="rect">
            <a:avLst/>
          </a:prstGeom>
        </p:spPr>
      </p:pic>
      <p:pic>
        <p:nvPicPr>
          <p:cNvPr id="35" name="Image 34"/>
          <p:cNvPicPr>
            <a:picLocks noChangeAspect="1"/>
          </p:cNvPicPr>
          <p:nvPr/>
        </p:nvPicPr>
        <p:blipFill>
          <a:blip r:embed="rId13"/>
          <a:stretch>
            <a:fillRect/>
          </a:stretch>
        </p:blipFill>
        <p:spPr>
          <a:xfrm>
            <a:off x="8367704" y="605299"/>
            <a:ext cx="820812" cy="962442"/>
          </a:xfrm>
          <a:prstGeom prst="rect">
            <a:avLst/>
          </a:prstGeom>
        </p:spPr>
      </p:pic>
      <p:pic>
        <p:nvPicPr>
          <p:cNvPr id="36" name="Image 35"/>
          <p:cNvPicPr>
            <a:picLocks noChangeAspect="1"/>
          </p:cNvPicPr>
          <p:nvPr/>
        </p:nvPicPr>
        <p:blipFill>
          <a:blip r:embed="rId14"/>
          <a:stretch>
            <a:fillRect/>
          </a:stretch>
        </p:blipFill>
        <p:spPr>
          <a:xfrm>
            <a:off x="5580112" y="5517232"/>
            <a:ext cx="604788" cy="704400"/>
          </a:xfrm>
          <a:prstGeom prst="rect">
            <a:avLst/>
          </a:prstGeom>
        </p:spPr>
      </p:pic>
      <p:pic>
        <p:nvPicPr>
          <p:cNvPr id="37" name="Image 36"/>
          <p:cNvPicPr>
            <a:picLocks noChangeAspect="1"/>
          </p:cNvPicPr>
          <p:nvPr/>
        </p:nvPicPr>
        <p:blipFill>
          <a:blip r:embed="rId15"/>
          <a:stretch>
            <a:fillRect/>
          </a:stretch>
        </p:blipFill>
        <p:spPr>
          <a:xfrm>
            <a:off x="179512" y="1988840"/>
            <a:ext cx="538803" cy="928971"/>
          </a:xfrm>
          <a:prstGeom prst="rect">
            <a:avLst/>
          </a:prstGeom>
        </p:spPr>
      </p:pic>
      <p:pic>
        <p:nvPicPr>
          <p:cNvPr id="38" name="Image 37"/>
          <p:cNvPicPr>
            <a:picLocks noChangeAspect="1"/>
          </p:cNvPicPr>
          <p:nvPr/>
        </p:nvPicPr>
        <p:blipFill>
          <a:blip r:embed="rId16"/>
          <a:stretch>
            <a:fillRect/>
          </a:stretch>
        </p:blipFill>
        <p:spPr>
          <a:xfrm>
            <a:off x="279855" y="5047321"/>
            <a:ext cx="651716" cy="836712"/>
          </a:xfrm>
          <a:prstGeom prst="rect">
            <a:avLst/>
          </a:prstGeom>
        </p:spPr>
      </p:pic>
      <p:pic>
        <p:nvPicPr>
          <p:cNvPr id="39" name="Image 38"/>
          <p:cNvPicPr>
            <a:picLocks noChangeAspect="1"/>
          </p:cNvPicPr>
          <p:nvPr/>
        </p:nvPicPr>
        <p:blipFill>
          <a:blip r:embed="rId17"/>
          <a:stretch>
            <a:fillRect/>
          </a:stretch>
        </p:blipFill>
        <p:spPr>
          <a:xfrm>
            <a:off x="7740352" y="5162622"/>
            <a:ext cx="786658" cy="786658"/>
          </a:xfrm>
          <a:prstGeom prst="rect">
            <a:avLst/>
          </a:prstGeom>
        </p:spPr>
      </p:pic>
      <p:pic>
        <p:nvPicPr>
          <p:cNvPr id="40" name="Image 39"/>
          <p:cNvPicPr>
            <a:picLocks noChangeAspect="1"/>
          </p:cNvPicPr>
          <p:nvPr/>
        </p:nvPicPr>
        <p:blipFill>
          <a:blip r:embed="rId18"/>
          <a:stretch>
            <a:fillRect/>
          </a:stretch>
        </p:blipFill>
        <p:spPr>
          <a:xfrm>
            <a:off x="8480756" y="2295424"/>
            <a:ext cx="715565" cy="715565"/>
          </a:xfrm>
          <a:prstGeom prst="rect">
            <a:avLst/>
          </a:prstGeom>
        </p:spPr>
      </p:pic>
      <p:pic>
        <p:nvPicPr>
          <p:cNvPr id="41" name="Image 40"/>
          <p:cNvPicPr>
            <a:picLocks noChangeAspect="1"/>
          </p:cNvPicPr>
          <p:nvPr/>
        </p:nvPicPr>
        <p:blipFill>
          <a:blip r:embed="rId19"/>
          <a:stretch>
            <a:fillRect/>
          </a:stretch>
        </p:blipFill>
        <p:spPr>
          <a:xfrm>
            <a:off x="2056050" y="211839"/>
            <a:ext cx="812800" cy="812800"/>
          </a:xfrm>
          <a:prstGeom prst="rect">
            <a:avLst/>
          </a:prstGeom>
        </p:spPr>
      </p:pic>
    </p:spTree>
    <p:extLst>
      <p:ext uri="{BB962C8B-B14F-4D97-AF65-F5344CB8AC3E}">
        <p14:creationId xmlns:p14="http://schemas.microsoft.com/office/powerpoint/2010/main" val="5325047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500"/>
                                  </p:stCondLst>
                                  <p:childTnLst>
                                    <p:set>
                                      <p:cBhvr>
                                        <p:cTn id="9" dur="1" fill="hold">
                                          <p:stCondLst>
                                            <p:cond delay="0"/>
                                          </p:stCondLst>
                                        </p:cTn>
                                        <p:tgtEl>
                                          <p:spTgt spid="8"/>
                                        </p:tgtEl>
                                        <p:attrNameLst>
                                          <p:attrName>style.visibility</p:attrName>
                                        </p:attrNameLst>
                                      </p:cBhvr>
                                      <p:to>
                                        <p:strVal val="visible"/>
                                      </p:to>
                                    </p:set>
                                  </p:childTnLst>
                                </p:cTn>
                              </p:par>
                            </p:childTnLst>
                          </p:cTn>
                        </p:par>
                        <p:par>
                          <p:cTn id="10" fill="hold">
                            <p:stCondLst>
                              <p:cond delay="500"/>
                            </p:stCondLst>
                            <p:childTnLst>
                              <p:par>
                                <p:cTn id="11" presetID="1" presetClass="entr" presetSubtype="0" fill="hold" grpId="0" nodeType="afterEffect">
                                  <p:stCondLst>
                                    <p:cond delay="500"/>
                                  </p:stCondLst>
                                  <p:childTnLst>
                                    <p:set>
                                      <p:cBhvr>
                                        <p:cTn id="12" dur="1" fill="hold">
                                          <p:stCondLst>
                                            <p:cond delay="0"/>
                                          </p:stCondLst>
                                        </p:cTn>
                                        <p:tgtEl>
                                          <p:spTgt spid="5"/>
                                        </p:tgtEl>
                                        <p:attrNameLst>
                                          <p:attrName>style.visibility</p:attrName>
                                        </p:attrNameLst>
                                      </p:cBhvr>
                                      <p:to>
                                        <p:strVal val="visible"/>
                                      </p:to>
                                    </p:set>
                                  </p:childTnLst>
                                </p:cTn>
                              </p:par>
                            </p:childTnLst>
                          </p:cTn>
                        </p:par>
                        <p:par>
                          <p:cTn id="13" fill="hold">
                            <p:stCondLst>
                              <p:cond delay="1000"/>
                            </p:stCondLst>
                            <p:childTnLst>
                              <p:par>
                                <p:cTn id="14" presetID="1" presetClass="entr" presetSubtype="0" fill="hold" grpId="0" nodeType="afterEffect">
                                  <p:stCondLst>
                                    <p:cond delay="500"/>
                                  </p:stCondLst>
                                  <p:childTnLst>
                                    <p:set>
                                      <p:cBhvr>
                                        <p:cTn id="15" dur="1" fill="hold">
                                          <p:stCondLst>
                                            <p:cond delay="0"/>
                                          </p:stCondLst>
                                        </p:cTn>
                                        <p:tgtEl>
                                          <p:spTgt spid="11"/>
                                        </p:tgtEl>
                                        <p:attrNameLst>
                                          <p:attrName>style.visibility</p:attrName>
                                        </p:attrNameLst>
                                      </p:cBhvr>
                                      <p:to>
                                        <p:strVal val="visible"/>
                                      </p:to>
                                    </p:set>
                                  </p:childTnLst>
                                </p:cTn>
                              </p:par>
                            </p:childTnLst>
                          </p:cTn>
                        </p:par>
                        <p:par>
                          <p:cTn id="16" fill="hold">
                            <p:stCondLst>
                              <p:cond delay="1500"/>
                            </p:stCondLst>
                            <p:childTnLst>
                              <p:par>
                                <p:cTn id="17" presetID="1" presetClass="entr" presetSubtype="0" fill="hold" grpId="0" nodeType="afterEffect">
                                  <p:stCondLst>
                                    <p:cond delay="500"/>
                                  </p:stCondLst>
                                  <p:childTnLst>
                                    <p:set>
                                      <p:cBhvr>
                                        <p:cTn id="18" dur="1" fill="hold">
                                          <p:stCondLst>
                                            <p:cond delay="0"/>
                                          </p:stCondLst>
                                        </p:cTn>
                                        <p:tgtEl>
                                          <p:spTgt spid="14"/>
                                        </p:tgtEl>
                                        <p:attrNameLst>
                                          <p:attrName>style.visibility</p:attrName>
                                        </p:attrNameLst>
                                      </p:cBhvr>
                                      <p:to>
                                        <p:strVal val="visible"/>
                                      </p:to>
                                    </p:set>
                                  </p:childTnLst>
                                </p:cTn>
                              </p:par>
                            </p:childTnLst>
                          </p:cTn>
                        </p:par>
                        <p:par>
                          <p:cTn id="19" fill="hold">
                            <p:stCondLst>
                              <p:cond delay="2000"/>
                            </p:stCondLst>
                            <p:childTnLst>
                              <p:par>
                                <p:cTn id="20" presetID="1" presetClass="entr" presetSubtype="0" fill="hold" grpId="0" nodeType="afterEffect">
                                  <p:stCondLst>
                                    <p:cond delay="500"/>
                                  </p:stCondLst>
                                  <p:childTnLst>
                                    <p:set>
                                      <p:cBhvr>
                                        <p:cTn id="21" dur="1" fill="hold">
                                          <p:stCondLst>
                                            <p:cond delay="0"/>
                                          </p:stCondLst>
                                        </p:cTn>
                                        <p:tgtEl>
                                          <p:spTgt spid="15"/>
                                        </p:tgtEl>
                                        <p:attrNameLst>
                                          <p:attrName>style.visibility</p:attrName>
                                        </p:attrNameLst>
                                      </p:cBhvr>
                                      <p:to>
                                        <p:strVal val="visible"/>
                                      </p:to>
                                    </p:set>
                                  </p:childTnLst>
                                </p:cTn>
                              </p:par>
                            </p:childTnLst>
                          </p:cTn>
                        </p:par>
                        <p:par>
                          <p:cTn id="22" fill="hold">
                            <p:stCondLst>
                              <p:cond delay="2500"/>
                            </p:stCondLst>
                            <p:childTnLst>
                              <p:par>
                                <p:cTn id="23" presetID="1" presetClass="entr" presetSubtype="0" fill="hold" grpId="0" nodeType="afterEffect">
                                  <p:stCondLst>
                                    <p:cond delay="500"/>
                                  </p:stCondLst>
                                  <p:childTnLst>
                                    <p:set>
                                      <p:cBhvr>
                                        <p:cTn id="24" dur="1" fill="hold">
                                          <p:stCondLst>
                                            <p:cond delay="0"/>
                                          </p:stCondLst>
                                        </p:cTn>
                                        <p:tgtEl>
                                          <p:spTgt spid="7"/>
                                        </p:tgtEl>
                                        <p:attrNameLst>
                                          <p:attrName>style.visibility</p:attrName>
                                        </p:attrNameLst>
                                      </p:cBhvr>
                                      <p:to>
                                        <p:strVal val="visible"/>
                                      </p:to>
                                    </p:set>
                                  </p:childTnLst>
                                </p:cTn>
                              </p:par>
                            </p:childTnLst>
                          </p:cTn>
                        </p:par>
                        <p:par>
                          <p:cTn id="25" fill="hold">
                            <p:stCondLst>
                              <p:cond delay="3000"/>
                            </p:stCondLst>
                            <p:childTnLst>
                              <p:par>
                                <p:cTn id="26" presetID="1" presetClass="entr" presetSubtype="0" fill="hold" grpId="0" nodeType="afterEffect">
                                  <p:stCondLst>
                                    <p:cond delay="500"/>
                                  </p:stCondLst>
                                  <p:childTnLst>
                                    <p:set>
                                      <p:cBhvr>
                                        <p:cTn id="27" dur="1" fill="hold">
                                          <p:stCondLst>
                                            <p:cond delay="0"/>
                                          </p:stCondLst>
                                        </p:cTn>
                                        <p:tgtEl>
                                          <p:spTgt spid="9"/>
                                        </p:tgtEl>
                                        <p:attrNameLst>
                                          <p:attrName>style.visibility</p:attrName>
                                        </p:attrNameLst>
                                      </p:cBhvr>
                                      <p:to>
                                        <p:strVal val="visible"/>
                                      </p:to>
                                    </p:set>
                                  </p:childTnLst>
                                </p:cTn>
                              </p:par>
                            </p:childTnLst>
                          </p:cTn>
                        </p:par>
                        <p:par>
                          <p:cTn id="28" fill="hold">
                            <p:stCondLst>
                              <p:cond delay="3500"/>
                            </p:stCondLst>
                            <p:childTnLst>
                              <p:par>
                                <p:cTn id="29" presetID="1" presetClass="entr" presetSubtype="0" fill="hold" grpId="0" nodeType="afterEffect">
                                  <p:stCondLst>
                                    <p:cond delay="500"/>
                                  </p:stCondLst>
                                  <p:childTnLst>
                                    <p:set>
                                      <p:cBhvr>
                                        <p:cTn id="30" dur="1" fill="hold">
                                          <p:stCondLst>
                                            <p:cond delay="0"/>
                                          </p:stCondLst>
                                        </p:cTn>
                                        <p:tgtEl>
                                          <p:spTgt spid="13"/>
                                        </p:tgtEl>
                                        <p:attrNameLst>
                                          <p:attrName>style.visibility</p:attrName>
                                        </p:attrNameLst>
                                      </p:cBhvr>
                                      <p:to>
                                        <p:strVal val="visible"/>
                                      </p:to>
                                    </p:set>
                                  </p:childTnLst>
                                </p:cTn>
                              </p:par>
                            </p:childTnLst>
                          </p:cTn>
                        </p:par>
                        <p:par>
                          <p:cTn id="31" fill="hold">
                            <p:stCondLst>
                              <p:cond delay="4000"/>
                            </p:stCondLst>
                            <p:childTnLst>
                              <p:par>
                                <p:cTn id="32" presetID="1" presetClass="entr" presetSubtype="0" fill="hold" grpId="0" nodeType="afterEffect">
                                  <p:stCondLst>
                                    <p:cond delay="500"/>
                                  </p:stCondLst>
                                  <p:childTnLst>
                                    <p:set>
                                      <p:cBhvr>
                                        <p:cTn id="33" dur="1" fill="hold">
                                          <p:stCondLst>
                                            <p:cond delay="0"/>
                                          </p:stCondLst>
                                        </p:cTn>
                                        <p:tgtEl>
                                          <p:spTgt spid="16"/>
                                        </p:tgtEl>
                                        <p:attrNameLst>
                                          <p:attrName>style.visibility</p:attrName>
                                        </p:attrNameLst>
                                      </p:cBhvr>
                                      <p:to>
                                        <p:strVal val="visible"/>
                                      </p:to>
                                    </p:set>
                                  </p:childTnLst>
                                </p:cTn>
                              </p:par>
                            </p:childTnLst>
                          </p:cTn>
                        </p:par>
                        <p:par>
                          <p:cTn id="34" fill="hold">
                            <p:stCondLst>
                              <p:cond delay="4500"/>
                            </p:stCondLst>
                            <p:childTnLst>
                              <p:par>
                                <p:cTn id="35" presetID="1" presetClass="entr" presetSubtype="0" fill="hold" grpId="0" nodeType="afterEffect">
                                  <p:stCondLst>
                                    <p:cond delay="500"/>
                                  </p:stCondLst>
                                  <p:childTnLst>
                                    <p:set>
                                      <p:cBhvr>
                                        <p:cTn id="36" dur="1" fill="hold">
                                          <p:stCondLst>
                                            <p:cond delay="0"/>
                                          </p:stCondLst>
                                        </p:cTn>
                                        <p:tgtEl>
                                          <p:spTgt spid="10"/>
                                        </p:tgtEl>
                                        <p:attrNameLst>
                                          <p:attrName>style.visibility</p:attrName>
                                        </p:attrNameLst>
                                      </p:cBhvr>
                                      <p:to>
                                        <p:strVal val="visible"/>
                                      </p:to>
                                    </p:set>
                                  </p:childTnLst>
                                </p:cTn>
                              </p:par>
                            </p:childTnLst>
                          </p:cTn>
                        </p:par>
                        <p:par>
                          <p:cTn id="37" fill="hold">
                            <p:stCondLst>
                              <p:cond delay="5000"/>
                            </p:stCondLst>
                            <p:childTnLst>
                              <p:par>
                                <p:cTn id="38" presetID="6" presetClass="entr" presetSubtype="16" fill="hold" grpId="0" nodeType="after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circle(in)">
                                      <p:cBhvr>
                                        <p:cTn id="40" dur="1000"/>
                                        <p:tgtEl>
                                          <p:spTgt spid="17"/>
                                        </p:tgtEl>
                                      </p:cBhvr>
                                    </p:animEffec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1"/>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2"/>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3"/>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4"/>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5"/>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36"/>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37"/>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38"/>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9"/>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40"/>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P spid="9" grpId="0" animBg="1"/>
      <p:bldP spid="10" grpId="0" animBg="1"/>
      <p:bldP spid="11" grpId="0" animBg="1"/>
      <p:bldP spid="12" grpId="0" animBg="1"/>
      <p:bldP spid="13" grpId="0" animBg="1"/>
      <p:bldP spid="15" grpId="0" animBg="1"/>
      <p:bldP spid="14" grpId="0" animBg="1"/>
      <p:bldP spid="16" grpId="0" animBg="1"/>
      <p:bldGraphic spid="17" grpId="0">
        <p:bldAsOne/>
      </p:bldGraphic>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Load the FSM </a:t>
            </a:r>
            <a:r>
              <a:rPr lang="en-US" dirty="0" smtClean="0"/>
              <a:t>language</a:t>
            </a:r>
            <a:endParaRPr lang="en-US" dirty="0"/>
          </a:p>
        </p:txBody>
      </p:sp>
      <p:sp>
        <p:nvSpPr>
          <p:cNvPr id="5" name="Foliennummernplatzhalter 4"/>
          <p:cNvSpPr>
            <a:spLocks noGrp="1"/>
          </p:cNvSpPr>
          <p:nvPr>
            <p:ph type="sldNum" sz="quarter" idx="12"/>
          </p:nvPr>
        </p:nvSpPr>
        <p:spPr/>
        <p:txBody>
          <a:bodyPr/>
          <a:lstStyle/>
          <a:p>
            <a:pPr>
              <a:defRPr/>
            </a:pPr>
            <a:r>
              <a:rPr lang="fr-FR" smtClean="0"/>
              <a:t>- </a:t>
            </a:r>
            <a:fld id="{32FEFE3E-5266-48F6-9D02-A7873B043BC0}" type="slidenum">
              <a:rPr lang="fr-FR" smtClean="0"/>
              <a:pPr>
                <a:defRPr/>
              </a:pPr>
              <a:t>50</a:t>
            </a:fld>
            <a:endParaRPr lang="fr-FR"/>
          </a:p>
        </p:txBody>
      </p:sp>
      <p:pic>
        <p:nvPicPr>
          <p:cNvPr id="6" name="Inhaltsplatzhalter 10"/>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07704" y="1772816"/>
            <a:ext cx="5459466" cy="4203700"/>
          </a:xfrm>
        </p:spPr>
      </p:pic>
      <p:sp>
        <p:nvSpPr>
          <p:cNvPr id="7" name="Rechteck 6"/>
          <p:cNvSpPr/>
          <p:nvPr/>
        </p:nvSpPr>
        <p:spPr>
          <a:xfrm>
            <a:off x="3131840" y="6011996"/>
            <a:ext cx="5886400" cy="369332"/>
          </a:xfrm>
          <a:prstGeom prst="rect">
            <a:avLst/>
          </a:prstGeom>
        </p:spPr>
        <p:txBody>
          <a:bodyPr wrap="square">
            <a:spAutoFit/>
          </a:bodyPr>
          <a:lstStyle/>
          <a:p>
            <a:r>
              <a:rPr lang="en-US" dirty="0" smtClean="0">
                <a:solidFill>
                  <a:schemeClr val="tx2"/>
                </a:solidFill>
              </a:rPr>
              <a:t>(see </a:t>
            </a:r>
            <a:r>
              <a:rPr lang="en-US" u="sng" dirty="0" smtClean="0">
                <a:solidFill>
                  <a:schemeClr val="bg2"/>
                </a:solidFill>
              </a:rPr>
              <a:t>https</a:t>
            </a:r>
            <a:r>
              <a:rPr lang="en-US" u="sng" dirty="0">
                <a:solidFill>
                  <a:schemeClr val="bg2"/>
                </a:solidFill>
              </a:rPr>
              <a:t>://</a:t>
            </a:r>
            <a:r>
              <a:rPr lang="en-US" u="sng" dirty="0" err="1" smtClean="0">
                <a:solidFill>
                  <a:schemeClr val="bg2"/>
                </a:solidFill>
              </a:rPr>
              <a:t>github.com</a:t>
            </a:r>
            <a:r>
              <a:rPr lang="en-US" u="sng" dirty="0" smtClean="0">
                <a:solidFill>
                  <a:schemeClr val="bg2"/>
                </a:solidFill>
              </a:rPr>
              <a:t>/</a:t>
            </a:r>
            <a:r>
              <a:rPr lang="en-US" u="sng" dirty="0" err="1" smtClean="0">
                <a:solidFill>
                  <a:schemeClr val="bg2"/>
                </a:solidFill>
              </a:rPr>
              <a:t>gemoc</a:t>
            </a:r>
            <a:r>
              <a:rPr lang="en-US" u="sng" dirty="0" smtClean="0">
                <a:solidFill>
                  <a:schemeClr val="bg2"/>
                </a:solidFill>
              </a:rPr>
              <a:t>/MODELS2017Tutorial</a:t>
            </a:r>
            <a:r>
              <a:rPr lang="en-US" dirty="0" smtClean="0">
                <a:solidFill>
                  <a:schemeClr val="tx2"/>
                </a:solidFill>
              </a:rPr>
              <a:t>)</a:t>
            </a:r>
            <a:endParaRPr lang="en-US" dirty="0">
              <a:solidFill>
                <a:schemeClr val="tx2"/>
              </a:solidFill>
            </a:endParaRPr>
          </a:p>
        </p:txBody>
      </p:sp>
    </p:spTree>
    <p:extLst>
      <p:ext uri="{BB962C8B-B14F-4D97-AF65-F5344CB8AC3E}">
        <p14:creationId xmlns:p14="http://schemas.microsoft.com/office/powerpoint/2010/main" val="1680468462"/>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Start the modeling workbench</a:t>
            </a:r>
          </a:p>
        </p:txBody>
      </p:sp>
      <p:sp>
        <p:nvSpPr>
          <p:cNvPr id="5" name="Foliennummernplatzhalter 4"/>
          <p:cNvSpPr>
            <a:spLocks noGrp="1"/>
          </p:cNvSpPr>
          <p:nvPr>
            <p:ph type="sldNum" sz="quarter" idx="12"/>
          </p:nvPr>
        </p:nvSpPr>
        <p:spPr/>
        <p:txBody>
          <a:bodyPr/>
          <a:lstStyle/>
          <a:p>
            <a:pPr>
              <a:defRPr/>
            </a:pPr>
            <a:r>
              <a:rPr lang="fr-FR" smtClean="0"/>
              <a:t>- </a:t>
            </a:r>
            <a:fld id="{32FEFE3E-5266-48F6-9D02-A7873B043BC0}" type="slidenum">
              <a:rPr lang="fr-FR" smtClean="0"/>
              <a:pPr>
                <a:defRPr/>
              </a:pPr>
              <a:t>51</a:t>
            </a:fld>
            <a:endParaRPr lang="fr-FR"/>
          </a:p>
        </p:txBody>
      </p:sp>
      <p:pic>
        <p:nvPicPr>
          <p:cNvPr id="7" name="Bild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7544" y="1628800"/>
            <a:ext cx="8280000" cy="3875500"/>
          </a:xfrm>
          <a:prstGeom prst="rect">
            <a:avLst/>
          </a:prstGeom>
        </p:spPr>
      </p:pic>
      <p:sp>
        <p:nvSpPr>
          <p:cNvPr id="6" name="Rechteck 6"/>
          <p:cNvSpPr/>
          <p:nvPr/>
        </p:nvSpPr>
        <p:spPr>
          <a:xfrm>
            <a:off x="3131840" y="6011996"/>
            <a:ext cx="5886400" cy="369332"/>
          </a:xfrm>
          <a:prstGeom prst="rect">
            <a:avLst/>
          </a:prstGeom>
        </p:spPr>
        <p:txBody>
          <a:bodyPr wrap="square">
            <a:spAutoFit/>
          </a:bodyPr>
          <a:lstStyle/>
          <a:p>
            <a:r>
              <a:rPr lang="en-US" dirty="0" smtClean="0">
                <a:solidFill>
                  <a:schemeClr val="tx2"/>
                </a:solidFill>
              </a:rPr>
              <a:t>(see </a:t>
            </a:r>
            <a:r>
              <a:rPr lang="en-US" u="sng" dirty="0" smtClean="0">
                <a:solidFill>
                  <a:schemeClr val="bg2"/>
                </a:solidFill>
              </a:rPr>
              <a:t>https</a:t>
            </a:r>
            <a:r>
              <a:rPr lang="en-US" u="sng" dirty="0">
                <a:solidFill>
                  <a:schemeClr val="bg2"/>
                </a:solidFill>
              </a:rPr>
              <a:t>://</a:t>
            </a:r>
            <a:r>
              <a:rPr lang="en-US" u="sng" dirty="0" err="1" smtClean="0">
                <a:solidFill>
                  <a:schemeClr val="bg2"/>
                </a:solidFill>
              </a:rPr>
              <a:t>github.com</a:t>
            </a:r>
            <a:r>
              <a:rPr lang="en-US" u="sng" dirty="0" smtClean="0">
                <a:solidFill>
                  <a:schemeClr val="bg2"/>
                </a:solidFill>
              </a:rPr>
              <a:t>/</a:t>
            </a:r>
            <a:r>
              <a:rPr lang="en-US" u="sng" dirty="0" err="1" smtClean="0">
                <a:solidFill>
                  <a:schemeClr val="bg2"/>
                </a:solidFill>
              </a:rPr>
              <a:t>gemoc</a:t>
            </a:r>
            <a:r>
              <a:rPr lang="en-US" u="sng" dirty="0" smtClean="0">
                <a:solidFill>
                  <a:schemeClr val="bg2"/>
                </a:solidFill>
              </a:rPr>
              <a:t>/MODELS2017Tutorial</a:t>
            </a:r>
            <a:r>
              <a:rPr lang="en-US" dirty="0" smtClean="0">
                <a:solidFill>
                  <a:schemeClr val="tx2"/>
                </a:solidFill>
              </a:rPr>
              <a:t>)</a:t>
            </a:r>
            <a:endParaRPr lang="en-US" dirty="0">
              <a:solidFill>
                <a:schemeClr val="tx2"/>
              </a:solidFill>
            </a:endParaRPr>
          </a:p>
        </p:txBody>
      </p:sp>
    </p:spTree>
    <p:extLst>
      <p:ext uri="{BB962C8B-B14F-4D97-AF65-F5344CB8AC3E}">
        <p14:creationId xmlns:p14="http://schemas.microsoft.com/office/powerpoint/2010/main" val="49935574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Examine and run your models</a:t>
            </a:r>
            <a:endParaRPr lang="en-US" dirty="0"/>
          </a:p>
        </p:txBody>
      </p:sp>
      <p:sp>
        <p:nvSpPr>
          <p:cNvPr id="5" name="Foliennummernplatzhalter 4"/>
          <p:cNvSpPr>
            <a:spLocks noGrp="1"/>
          </p:cNvSpPr>
          <p:nvPr>
            <p:ph type="sldNum" sz="quarter" idx="12"/>
          </p:nvPr>
        </p:nvSpPr>
        <p:spPr/>
        <p:txBody>
          <a:bodyPr/>
          <a:lstStyle/>
          <a:p>
            <a:pPr>
              <a:defRPr/>
            </a:pPr>
            <a:r>
              <a:rPr lang="fr-FR" smtClean="0"/>
              <a:t>- </a:t>
            </a:r>
            <a:fld id="{32FEFE3E-5266-48F6-9D02-A7873B043BC0}" type="slidenum">
              <a:rPr lang="fr-FR" smtClean="0"/>
              <a:pPr>
                <a:defRPr/>
              </a:pPr>
              <a:t>52</a:t>
            </a:fld>
            <a:endParaRPr lang="fr-FR"/>
          </a:p>
        </p:txBody>
      </p:sp>
      <p:pic>
        <p:nvPicPr>
          <p:cNvPr id="3" name="Bild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0397" y="1412776"/>
            <a:ext cx="8280000" cy="4653369"/>
          </a:xfrm>
          <a:prstGeom prst="rect">
            <a:avLst/>
          </a:prstGeom>
        </p:spPr>
      </p:pic>
      <p:sp>
        <p:nvSpPr>
          <p:cNvPr id="6" name="Text Box 49"/>
          <p:cNvSpPr txBox="1">
            <a:spLocks noChangeArrowheads="1"/>
          </p:cNvSpPr>
          <p:nvPr/>
        </p:nvSpPr>
        <p:spPr bwMode="auto">
          <a:xfrm>
            <a:off x="2915816" y="1916832"/>
            <a:ext cx="158417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de-DE" sz="1000" smtClean="0">
                <a:solidFill>
                  <a:srgbClr val="0000CC"/>
                </a:solidFill>
                <a:latin typeface="Comic Sans MS" panose="030F0702030302020204" pitchFamily="66" charset="0"/>
              </a:rPr>
              <a:t>stack trace</a:t>
            </a:r>
            <a:endParaRPr lang="en-US" altLang="de-DE" sz="1000" dirty="0">
              <a:solidFill>
                <a:srgbClr val="0000CC"/>
              </a:solidFill>
              <a:latin typeface="Comic Sans MS" panose="030F0702030302020204" pitchFamily="66" charset="0"/>
            </a:endParaRPr>
          </a:p>
        </p:txBody>
      </p:sp>
      <p:sp>
        <p:nvSpPr>
          <p:cNvPr id="9" name="Text Box 49"/>
          <p:cNvSpPr txBox="1">
            <a:spLocks noChangeArrowheads="1"/>
          </p:cNvSpPr>
          <p:nvPr/>
        </p:nvSpPr>
        <p:spPr bwMode="auto">
          <a:xfrm>
            <a:off x="5796136" y="2606715"/>
            <a:ext cx="158417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de-DE" sz="1000" smtClean="0">
                <a:solidFill>
                  <a:srgbClr val="0000CC"/>
                </a:solidFill>
                <a:latin typeface="Comic Sans MS" panose="030F0702030302020204" pitchFamily="66" charset="0"/>
              </a:rPr>
              <a:t>variable values</a:t>
            </a:r>
            <a:endParaRPr lang="en-US" altLang="de-DE" sz="1000" dirty="0">
              <a:solidFill>
                <a:srgbClr val="0000CC"/>
              </a:solidFill>
              <a:latin typeface="Comic Sans MS" panose="030F0702030302020204" pitchFamily="66" charset="0"/>
            </a:endParaRPr>
          </a:p>
        </p:txBody>
      </p:sp>
      <p:sp>
        <p:nvSpPr>
          <p:cNvPr id="10" name="Text Box 49"/>
          <p:cNvSpPr txBox="1">
            <a:spLocks noChangeArrowheads="1"/>
          </p:cNvSpPr>
          <p:nvPr/>
        </p:nvSpPr>
        <p:spPr bwMode="auto">
          <a:xfrm>
            <a:off x="3198229" y="3712287"/>
            <a:ext cx="302433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de-DE" sz="1000" smtClean="0">
                <a:solidFill>
                  <a:srgbClr val="0000CC"/>
                </a:solidFill>
                <a:latin typeface="Comic Sans MS" panose="030F0702030302020204" pitchFamily="66" charset="0"/>
              </a:rPr>
              <a:t>graphical model representation</a:t>
            </a:r>
            <a:endParaRPr lang="en-US" altLang="de-DE" sz="1000" dirty="0">
              <a:solidFill>
                <a:srgbClr val="0000CC"/>
              </a:solidFill>
              <a:latin typeface="Comic Sans MS" panose="030F0702030302020204" pitchFamily="66" charset="0"/>
            </a:endParaRPr>
          </a:p>
        </p:txBody>
      </p:sp>
      <p:sp>
        <p:nvSpPr>
          <p:cNvPr id="11" name="Text Box 49"/>
          <p:cNvSpPr txBox="1">
            <a:spLocks noChangeArrowheads="1"/>
          </p:cNvSpPr>
          <p:nvPr/>
        </p:nvSpPr>
        <p:spPr bwMode="auto">
          <a:xfrm>
            <a:off x="971600" y="5157192"/>
            <a:ext cx="302433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de-DE" sz="1000" smtClean="0">
                <a:solidFill>
                  <a:srgbClr val="0000CC"/>
                </a:solidFill>
                <a:latin typeface="Comic Sans MS" panose="030F0702030302020204" pitchFamily="66" charset="0"/>
              </a:rPr>
              <a:t>execution </a:t>
            </a:r>
            <a:r>
              <a:rPr lang="en-US" altLang="de-DE" sz="1000" dirty="0" smtClean="0">
                <a:solidFill>
                  <a:srgbClr val="0000CC"/>
                </a:solidFill>
                <a:latin typeface="Comic Sans MS" panose="030F0702030302020204" pitchFamily="66" charset="0"/>
              </a:rPr>
              <a:t>trace</a:t>
            </a:r>
            <a:endParaRPr lang="en-US" altLang="de-DE" sz="1000" dirty="0">
              <a:solidFill>
                <a:srgbClr val="0000CC"/>
              </a:solidFill>
              <a:latin typeface="Comic Sans MS" panose="030F0702030302020204" pitchFamily="66" charset="0"/>
            </a:endParaRPr>
          </a:p>
        </p:txBody>
      </p:sp>
      <p:sp>
        <p:nvSpPr>
          <p:cNvPr id="4" name="Freihandform 3"/>
          <p:cNvSpPr/>
          <p:nvPr/>
        </p:nvSpPr>
        <p:spPr bwMode="auto">
          <a:xfrm>
            <a:off x="2782389" y="2024531"/>
            <a:ext cx="496388" cy="26338"/>
          </a:xfrm>
          <a:custGeom>
            <a:avLst/>
            <a:gdLst>
              <a:gd name="connsiteX0" fmla="*/ 496388 w 496388"/>
              <a:gd name="connsiteY0" fmla="*/ 26338 h 26338"/>
              <a:gd name="connsiteX1" fmla="*/ 352697 w 496388"/>
              <a:gd name="connsiteY1" fmla="*/ 212 h 26338"/>
              <a:gd name="connsiteX2" fmla="*/ 0 w 496388"/>
              <a:gd name="connsiteY2" fmla="*/ 13275 h 26338"/>
            </a:gdLst>
            <a:ahLst/>
            <a:cxnLst>
              <a:cxn ang="0">
                <a:pos x="connsiteX0" y="connsiteY0"/>
              </a:cxn>
              <a:cxn ang="0">
                <a:pos x="connsiteX1" y="connsiteY1"/>
              </a:cxn>
              <a:cxn ang="0">
                <a:pos x="connsiteX2" y="connsiteY2"/>
              </a:cxn>
            </a:cxnLst>
            <a:rect l="l" t="t" r="r" b="b"/>
            <a:pathLst>
              <a:path w="496388" h="26338">
                <a:moveTo>
                  <a:pt x="496388" y="26338"/>
                </a:moveTo>
                <a:cubicBezTo>
                  <a:pt x="465908" y="14363"/>
                  <a:pt x="435428" y="2389"/>
                  <a:pt x="352697" y="212"/>
                </a:cubicBezTo>
                <a:cubicBezTo>
                  <a:pt x="269966" y="-1965"/>
                  <a:pt x="0" y="13275"/>
                  <a:pt x="0" y="13275"/>
                </a:cubicBezTo>
              </a:path>
            </a:pathLst>
          </a:custGeom>
          <a:noFill/>
          <a:ln w="9525" cap="rnd" cmpd="sng" algn="ctr">
            <a:solidFill>
              <a:srgbClr val="0000CC"/>
            </a:solidFill>
            <a:prstDash val="solid"/>
            <a:round/>
            <a:headEnd type="none" w="med" len="med"/>
            <a:tailEnd type="arrow" w="med" len="med"/>
          </a:ln>
          <a:extLst/>
        </p:spPr>
        <p:txBody>
          <a:bodyPr rtlCol="0" anchor="ctr"/>
          <a:lstStyle/>
          <a:p>
            <a:pPr algn="ctr"/>
            <a:endParaRPr lang="en-US"/>
          </a:p>
        </p:txBody>
      </p:sp>
      <p:sp>
        <p:nvSpPr>
          <p:cNvPr id="12" name="Freihandform 11"/>
          <p:cNvSpPr/>
          <p:nvPr/>
        </p:nvSpPr>
        <p:spPr bwMode="auto">
          <a:xfrm>
            <a:off x="5891349" y="2220686"/>
            <a:ext cx="182880" cy="548624"/>
          </a:xfrm>
          <a:custGeom>
            <a:avLst/>
            <a:gdLst>
              <a:gd name="connsiteX0" fmla="*/ 182880 w 182880"/>
              <a:gd name="connsiteY0" fmla="*/ 509451 h 548624"/>
              <a:gd name="connsiteX1" fmla="*/ 39188 w 182880"/>
              <a:gd name="connsiteY1" fmla="*/ 496388 h 548624"/>
              <a:gd name="connsiteX2" fmla="*/ 0 w 182880"/>
              <a:gd name="connsiteY2" fmla="*/ 0 h 548624"/>
            </a:gdLst>
            <a:ahLst/>
            <a:cxnLst>
              <a:cxn ang="0">
                <a:pos x="connsiteX0" y="connsiteY0"/>
              </a:cxn>
              <a:cxn ang="0">
                <a:pos x="connsiteX1" y="connsiteY1"/>
              </a:cxn>
              <a:cxn ang="0">
                <a:pos x="connsiteX2" y="connsiteY2"/>
              </a:cxn>
            </a:cxnLst>
            <a:rect l="l" t="t" r="r" b="b"/>
            <a:pathLst>
              <a:path w="182880" h="548624">
                <a:moveTo>
                  <a:pt x="182880" y="509451"/>
                </a:moveTo>
                <a:cubicBezTo>
                  <a:pt x="126274" y="545374"/>
                  <a:pt x="69668" y="581297"/>
                  <a:pt x="39188" y="496388"/>
                </a:cubicBezTo>
                <a:cubicBezTo>
                  <a:pt x="8708" y="411479"/>
                  <a:pt x="0" y="0"/>
                  <a:pt x="0" y="0"/>
                </a:cubicBezTo>
              </a:path>
            </a:pathLst>
          </a:custGeom>
          <a:noFill/>
          <a:ln w="9525" cap="rnd" cmpd="sng" algn="ctr">
            <a:solidFill>
              <a:srgbClr val="0000CC"/>
            </a:solidFill>
            <a:prstDash val="solid"/>
            <a:round/>
            <a:headEnd type="none" w="med" len="med"/>
            <a:tailEnd type="arrow" w="med" len="med"/>
          </a:ln>
          <a:extLst/>
        </p:spPr>
        <p:txBody>
          <a:bodyPr rtlCol="0" anchor="ctr"/>
          <a:lstStyle/>
          <a:p>
            <a:pPr algn="ctr"/>
            <a:endParaRPr lang="en-US"/>
          </a:p>
        </p:txBody>
      </p:sp>
      <p:sp>
        <p:nvSpPr>
          <p:cNvPr id="13" name="Freihandform 12"/>
          <p:cNvSpPr/>
          <p:nvPr/>
        </p:nvSpPr>
        <p:spPr bwMode="auto">
          <a:xfrm>
            <a:off x="2782389" y="3760983"/>
            <a:ext cx="927462" cy="131748"/>
          </a:xfrm>
          <a:custGeom>
            <a:avLst/>
            <a:gdLst>
              <a:gd name="connsiteX0" fmla="*/ 927462 w 927462"/>
              <a:gd name="connsiteY0" fmla="*/ 79497 h 131748"/>
              <a:gd name="connsiteX1" fmla="*/ 470262 w 927462"/>
              <a:gd name="connsiteY1" fmla="*/ 1120 h 131748"/>
              <a:gd name="connsiteX2" fmla="*/ 0 w 927462"/>
              <a:gd name="connsiteY2" fmla="*/ 131748 h 131748"/>
            </a:gdLst>
            <a:ahLst/>
            <a:cxnLst>
              <a:cxn ang="0">
                <a:pos x="connsiteX0" y="connsiteY0"/>
              </a:cxn>
              <a:cxn ang="0">
                <a:pos x="connsiteX1" y="connsiteY1"/>
              </a:cxn>
              <a:cxn ang="0">
                <a:pos x="connsiteX2" y="connsiteY2"/>
              </a:cxn>
            </a:cxnLst>
            <a:rect l="l" t="t" r="r" b="b"/>
            <a:pathLst>
              <a:path w="927462" h="131748">
                <a:moveTo>
                  <a:pt x="927462" y="79497"/>
                </a:moveTo>
                <a:cubicBezTo>
                  <a:pt x="776150" y="35954"/>
                  <a:pt x="624839" y="-7588"/>
                  <a:pt x="470262" y="1120"/>
                </a:cubicBezTo>
                <a:cubicBezTo>
                  <a:pt x="315685" y="9828"/>
                  <a:pt x="0" y="131748"/>
                  <a:pt x="0" y="131748"/>
                </a:cubicBezTo>
              </a:path>
            </a:pathLst>
          </a:custGeom>
          <a:noFill/>
          <a:ln w="9525" cap="rnd" cmpd="sng" algn="ctr">
            <a:solidFill>
              <a:srgbClr val="0000CC"/>
            </a:solidFill>
            <a:prstDash val="solid"/>
            <a:round/>
            <a:headEnd type="none" w="med" len="med"/>
            <a:tailEnd type="arrow" w="med" len="med"/>
          </a:ln>
          <a:extLst/>
        </p:spPr>
        <p:txBody>
          <a:bodyPr rtlCol="0" anchor="ctr"/>
          <a:lstStyle/>
          <a:p>
            <a:pPr algn="ctr"/>
            <a:endParaRPr lang="en-US"/>
          </a:p>
        </p:txBody>
      </p:sp>
      <p:sp>
        <p:nvSpPr>
          <p:cNvPr id="14" name="Freihandform 13"/>
          <p:cNvSpPr/>
          <p:nvPr/>
        </p:nvSpPr>
        <p:spPr bwMode="auto">
          <a:xfrm>
            <a:off x="1737360" y="4990011"/>
            <a:ext cx="195943" cy="325398"/>
          </a:xfrm>
          <a:custGeom>
            <a:avLst/>
            <a:gdLst>
              <a:gd name="connsiteX0" fmla="*/ 195943 w 195943"/>
              <a:gd name="connsiteY0" fmla="*/ 287383 h 325398"/>
              <a:gd name="connsiteX1" fmla="*/ 52251 w 195943"/>
              <a:gd name="connsiteY1" fmla="*/ 300446 h 325398"/>
              <a:gd name="connsiteX2" fmla="*/ 0 w 195943"/>
              <a:gd name="connsiteY2" fmla="*/ 0 h 325398"/>
            </a:gdLst>
            <a:ahLst/>
            <a:cxnLst>
              <a:cxn ang="0">
                <a:pos x="connsiteX0" y="connsiteY0"/>
              </a:cxn>
              <a:cxn ang="0">
                <a:pos x="connsiteX1" y="connsiteY1"/>
              </a:cxn>
              <a:cxn ang="0">
                <a:pos x="connsiteX2" y="connsiteY2"/>
              </a:cxn>
            </a:cxnLst>
            <a:rect l="l" t="t" r="r" b="b"/>
            <a:pathLst>
              <a:path w="195943" h="325398">
                <a:moveTo>
                  <a:pt x="195943" y="287383"/>
                </a:moveTo>
                <a:cubicBezTo>
                  <a:pt x="140425" y="317863"/>
                  <a:pt x="84908" y="348343"/>
                  <a:pt x="52251" y="300446"/>
                </a:cubicBezTo>
                <a:cubicBezTo>
                  <a:pt x="19594" y="252549"/>
                  <a:pt x="0" y="0"/>
                  <a:pt x="0" y="0"/>
                </a:cubicBezTo>
              </a:path>
            </a:pathLst>
          </a:custGeom>
          <a:noFill/>
          <a:ln w="9525" cap="rnd" cmpd="sng" algn="ctr">
            <a:solidFill>
              <a:srgbClr val="0000CC"/>
            </a:solidFill>
            <a:prstDash val="solid"/>
            <a:round/>
            <a:headEnd type="none" w="med" len="med"/>
            <a:tailEnd type="arrow" w="med" len="med"/>
          </a:ln>
          <a:extLst/>
        </p:spPr>
        <p:txBody>
          <a:bodyPr rtlCol="0" anchor="ctr"/>
          <a:lstStyle/>
          <a:p>
            <a:pPr algn="ctr"/>
            <a:endParaRPr lang="en-US"/>
          </a:p>
        </p:txBody>
      </p:sp>
      <p:sp>
        <p:nvSpPr>
          <p:cNvPr id="15" name="Rechteck 6"/>
          <p:cNvSpPr/>
          <p:nvPr/>
        </p:nvSpPr>
        <p:spPr>
          <a:xfrm>
            <a:off x="3131840" y="6011996"/>
            <a:ext cx="5886400" cy="369332"/>
          </a:xfrm>
          <a:prstGeom prst="rect">
            <a:avLst/>
          </a:prstGeom>
        </p:spPr>
        <p:txBody>
          <a:bodyPr wrap="square">
            <a:spAutoFit/>
          </a:bodyPr>
          <a:lstStyle/>
          <a:p>
            <a:r>
              <a:rPr lang="en-US" dirty="0" smtClean="0">
                <a:solidFill>
                  <a:schemeClr val="tx2"/>
                </a:solidFill>
              </a:rPr>
              <a:t>(see </a:t>
            </a:r>
            <a:r>
              <a:rPr lang="en-US" u="sng" dirty="0" smtClean="0">
                <a:solidFill>
                  <a:schemeClr val="bg2"/>
                </a:solidFill>
              </a:rPr>
              <a:t>https</a:t>
            </a:r>
            <a:r>
              <a:rPr lang="en-US" u="sng" dirty="0">
                <a:solidFill>
                  <a:schemeClr val="bg2"/>
                </a:solidFill>
              </a:rPr>
              <a:t>://</a:t>
            </a:r>
            <a:r>
              <a:rPr lang="en-US" u="sng" dirty="0" err="1" smtClean="0">
                <a:solidFill>
                  <a:schemeClr val="bg2"/>
                </a:solidFill>
              </a:rPr>
              <a:t>github.com</a:t>
            </a:r>
            <a:r>
              <a:rPr lang="en-US" u="sng" dirty="0" smtClean="0">
                <a:solidFill>
                  <a:schemeClr val="bg2"/>
                </a:solidFill>
              </a:rPr>
              <a:t>/</a:t>
            </a:r>
            <a:r>
              <a:rPr lang="en-US" u="sng" dirty="0" err="1" smtClean="0">
                <a:solidFill>
                  <a:schemeClr val="bg2"/>
                </a:solidFill>
              </a:rPr>
              <a:t>gemoc</a:t>
            </a:r>
            <a:r>
              <a:rPr lang="en-US" u="sng" dirty="0" smtClean="0">
                <a:solidFill>
                  <a:schemeClr val="bg2"/>
                </a:solidFill>
              </a:rPr>
              <a:t>/MODELS2017Tutorial</a:t>
            </a:r>
            <a:r>
              <a:rPr lang="en-US" dirty="0" smtClean="0">
                <a:solidFill>
                  <a:schemeClr val="tx2"/>
                </a:solidFill>
              </a:rPr>
              <a:t>)</a:t>
            </a:r>
            <a:endParaRPr lang="en-US" dirty="0">
              <a:solidFill>
                <a:schemeClr val="tx2"/>
              </a:solidFill>
            </a:endParaRPr>
          </a:p>
        </p:txBody>
      </p:sp>
    </p:spTree>
    <p:extLst>
      <p:ext uri="{BB962C8B-B14F-4D97-AF65-F5344CB8AC3E}">
        <p14:creationId xmlns:p14="http://schemas.microsoft.com/office/powerpoint/2010/main" val="181890221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22312" y="4406903"/>
            <a:ext cx="8421687" cy="1362075"/>
          </a:xfrm>
        </p:spPr>
        <p:txBody>
          <a:bodyPr/>
          <a:lstStyle/>
          <a:p>
            <a:r>
              <a:rPr lang="fr-FR" smtClean="0"/>
              <a:t>ABSTRACT SYNTAX EXTENSION</a:t>
            </a:r>
            <a:endParaRPr lang="fr-FR" dirty="0"/>
          </a:p>
        </p:txBody>
      </p:sp>
      <p:sp>
        <p:nvSpPr>
          <p:cNvPr id="6" name="Espace réservé du texte 5"/>
          <p:cNvSpPr>
            <a:spLocks noGrp="1"/>
          </p:cNvSpPr>
          <p:nvPr>
            <p:ph type="body" idx="1"/>
          </p:nvPr>
        </p:nvSpPr>
        <p:spPr/>
        <p:txBody>
          <a:bodyPr/>
          <a:lstStyle/>
          <a:p>
            <a:r>
              <a:rPr lang="fr-FR" dirty="0" smtClean="0"/>
              <a:t>STEP 2.2</a:t>
            </a:r>
            <a:endParaRPr lang="fr-FR" dirty="0"/>
          </a:p>
        </p:txBody>
      </p:sp>
      <p:sp>
        <p:nvSpPr>
          <p:cNvPr id="4" name="Espace réservé du numéro de diapositive 3"/>
          <p:cNvSpPr>
            <a:spLocks noGrp="1"/>
          </p:cNvSpPr>
          <p:nvPr>
            <p:ph type="sldNum" sz="quarter" idx="12"/>
          </p:nvPr>
        </p:nvSpPr>
        <p:spPr/>
        <p:txBody>
          <a:bodyPr/>
          <a:lstStyle/>
          <a:p>
            <a:pPr>
              <a:defRPr/>
            </a:pPr>
            <a:r>
              <a:rPr lang="fr-FR" smtClean="0"/>
              <a:t>- </a:t>
            </a:r>
            <a:fld id="{CCD8A327-4A42-4F42-8894-A6F43B7F265B}" type="slidenum">
              <a:rPr lang="fr-FR" smtClean="0"/>
              <a:pPr>
                <a:defRPr/>
              </a:pPr>
              <a:t>53</a:t>
            </a:fld>
            <a:endParaRPr lang="fr-FR"/>
          </a:p>
        </p:txBody>
      </p:sp>
    </p:spTree>
    <p:extLst>
      <p:ext uri="{BB962C8B-B14F-4D97-AF65-F5344CB8AC3E}">
        <p14:creationId xmlns:p14="http://schemas.microsoft.com/office/powerpoint/2010/main" val="1733572893"/>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Abstract syntax defines your domain</a:t>
            </a:r>
            <a:endParaRPr lang="en-US" dirty="0"/>
          </a:p>
        </p:txBody>
      </p:sp>
      <p:sp>
        <p:nvSpPr>
          <p:cNvPr id="4" name="Foliennummernplatzhalter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54</a:t>
            </a:fld>
            <a:endParaRPr lang="en-US" dirty="0"/>
          </a:p>
        </p:txBody>
      </p:sp>
      <p:sp>
        <p:nvSpPr>
          <p:cNvPr id="5" name="Inhaltsplatzhalter 4"/>
          <p:cNvSpPr>
            <a:spLocks noGrp="1"/>
          </p:cNvSpPr>
          <p:nvPr>
            <p:ph idx="1"/>
          </p:nvPr>
        </p:nvSpPr>
        <p:spPr/>
        <p:txBody>
          <a:bodyPr/>
          <a:lstStyle/>
          <a:p>
            <a:pPr marL="342900" indent="-342900">
              <a:lnSpc>
                <a:spcPct val="120000"/>
              </a:lnSpc>
              <a:spcBef>
                <a:spcPts val="600"/>
              </a:spcBef>
              <a:buFont typeface="Arial" charset="0"/>
              <a:buChar char="•"/>
            </a:pPr>
            <a:endParaRPr lang="en-US" dirty="0" smtClean="0"/>
          </a:p>
          <a:p>
            <a:pPr marL="342900" indent="-342900">
              <a:lnSpc>
                <a:spcPct val="120000"/>
              </a:lnSpc>
              <a:spcBef>
                <a:spcPts val="600"/>
              </a:spcBef>
              <a:buFont typeface="Arial" charset="0"/>
              <a:buChar char="•"/>
            </a:pPr>
            <a:endParaRPr lang="en-US" dirty="0"/>
          </a:p>
          <a:p>
            <a:pPr marL="342900" indent="-342900">
              <a:lnSpc>
                <a:spcPct val="120000"/>
              </a:lnSpc>
              <a:spcBef>
                <a:spcPts val="600"/>
              </a:spcBef>
              <a:buFont typeface="Arial" charset="0"/>
              <a:buChar char="•"/>
            </a:pPr>
            <a:endParaRPr lang="en-US" dirty="0" smtClean="0"/>
          </a:p>
          <a:p>
            <a:pPr marL="342900" indent="-342900">
              <a:lnSpc>
                <a:spcPct val="120000"/>
              </a:lnSpc>
              <a:spcBef>
                <a:spcPts val="600"/>
              </a:spcBef>
              <a:buFont typeface="Arial" charset="0"/>
              <a:buChar char="•"/>
            </a:pPr>
            <a:endParaRPr lang="en-US" dirty="0"/>
          </a:p>
          <a:p>
            <a:pPr marL="342900" indent="-342900">
              <a:lnSpc>
                <a:spcPct val="120000"/>
              </a:lnSpc>
              <a:spcBef>
                <a:spcPts val="600"/>
              </a:spcBef>
              <a:buFont typeface="Arial" charset="0"/>
              <a:buChar char="•"/>
            </a:pPr>
            <a:endParaRPr lang="en-US" dirty="0" smtClean="0"/>
          </a:p>
          <a:p>
            <a:pPr marL="342900" indent="-342900">
              <a:lnSpc>
                <a:spcPct val="120000"/>
              </a:lnSpc>
              <a:spcBef>
                <a:spcPts val="600"/>
              </a:spcBef>
              <a:buFont typeface="Arial" charset="0"/>
              <a:buChar char="•"/>
            </a:pPr>
            <a:endParaRPr lang="en-US" dirty="0"/>
          </a:p>
          <a:p>
            <a:pPr marL="342900" indent="-342900">
              <a:lnSpc>
                <a:spcPct val="120000"/>
              </a:lnSpc>
              <a:spcBef>
                <a:spcPts val="600"/>
              </a:spcBef>
              <a:buFont typeface="Arial" charset="0"/>
              <a:buChar char="•"/>
            </a:pPr>
            <a:endParaRPr lang="en-US" dirty="0" smtClean="0"/>
          </a:p>
          <a:p>
            <a:pPr marL="342900" indent="-342900">
              <a:lnSpc>
                <a:spcPct val="120000"/>
              </a:lnSpc>
              <a:spcBef>
                <a:spcPts val="600"/>
              </a:spcBef>
              <a:buFont typeface="Arial" charset="0"/>
              <a:buChar char="•"/>
            </a:pPr>
            <a:r>
              <a:rPr lang="en-US" dirty="0" smtClean="0"/>
              <a:t>We use Ecore to define the concepts and relations of the domain of FSMs</a:t>
            </a:r>
          </a:p>
          <a:p>
            <a:pPr marL="342900" indent="-342900">
              <a:lnSpc>
                <a:spcPct val="120000"/>
              </a:lnSpc>
              <a:spcBef>
                <a:spcPts val="600"/>
              </a:spcBef>
              <a:buFont typeface="Arial" charset="0"/>
              <a:buChar char="•"/>
            </a:pPr>
            <a:r>
              <a:rPr lang="en-US" dirty="0" smtClean="0"/>
              <a:t>Alternatives are MOF, grammars, </a:t>
            </a:r>
            <a:r>
              <a:rPr lang="mr-IN" dirty="0" smtClean="0"/>
              <a:t>…</a:t>
            </a:r>
            <a:endParaRPr lang="en-US" dirty="0" smtClean="0"/>
          </a:p>
        </p:txBody>
      </p:sp>
      <p:sp>
        <p:nvSpPr>
          <p:cNvPr id="6" name="ZoneTexte 3"/>
          <p:cNvSpPr txBox="1"/>
          <p:nvPr/>
        </p:nvSpPr>
        <p:spPr>
          <a:xfrm>
            <a:off x="1600886" y="1288583"/>
            <a:ext cx="1732762" cy="430887"/>
          </a:xfrm>
          <a:prstGeom prst="rect">
            <a:avLst/>
          </a:prstGeom>
          <a:noFill/>
        </p:spPr>
        <p:txBody>
          <a:bodyPr wrap="square" rtlCol="0">
            <a:spAutoFit/>
          </a:bodyPr>
          <a:lstStyle/>
          <a:p>
            <a:pPr algn="r"/>
            <a:r>
              <a:rPr lang="en-US" sz="1100" dirty="0" smtClean="0"/>
              <a:t>Editors</a:t>
            </a:r>
          </a:p>
          <a:p>
            <a:pPr algn="r"/>
            <a:r>
              <a:rPr lang="en-US" sz="1100" dirty="0" smtClean="0"/>
              <a:t>(textual, graphical, …)</a:t>
            </a:r>
            <a:endParaRPr lang="en-US" sz="1100" dirty="0"/>
          </a:p>
        </p:txBody>
      </p:sp>
      <p:sp>
        <p:nvSpPr>
          <p:cNvPr id="7" name="ZoneTexte 4"/>
          <p:cNvSpPr txBox="1"/>
          <p:nvPr/>
        </p:nvSpPr>
        <p:spPr>
          <a:xfrm>
            <a:off x="1600885" y="2640487"/>
            <a:ext cx="1077897" cy="430887"/>
          </a:xfrm>
          <a:prstGeom prst="rect">
            <a:avLst/>
          </a:prstGeom>
          <a:noFill/>
        </p:spPr>
        <p:txBody>
          <a:bodyPr wrap="square" rtlCol="0">
            <a:spAutoFit/>
          </a:bodyPr>
          <a:lstStyle/>
          <a:p>
            <a:pPr algn="r"/>
            <a:r>
              <a:rPr lang="en-US" sz="1100" dirty="0" smtClean="0"/>
              <a:t>Test generators</a:t>
            </a:r>
            <a:endParaRPr lang="en-US" sz="1100" dirty="0"/>
          </a:p>
        </p:txBody>
      </p:sp>
      <p:sp>
        <p:nvSpPr>
          <p:cNvPr id="8" name="ZoneTexte 5"/>
          <p:cNvSpPr txBox="1"/>
          <p:nvPr/>
        </p:nvSpPr>
        <p:spPr>
          <a:xfrm>
            <a:off x="1750774" y="3226621"/>
            <a:ext cx="955483" cy="261610"/>
          </a:xfrm>
          <a:prstGeom prst="rect">
            <a:avLst/>
          </a:prstGeom>
          <a:noFill/>
        </p:spPr>
        <p:txBody>
          <a:bodyPr wrap="square" rtlCol="0">
            <a:spAutoFit/>
          </a:bodyPr>
          <a:lstStyle/>
          <a:p>
            <a:pPr algn="r"/>
            <a:r>
              <a:rPr lang="en-US" sz="1100" dirty="0" smtClean="0"/>
              <a:t>Simulators</a:t>
            </a:r>
            <a:endParaRPr lang="en-US" sz="1100" dirty="0"/>
          </a:p>
        </p:txBody>
      </p:sp>
      <p:sp>
        <p:nvSpPr>
          <p:cNvPr id="9" name="ZoneTexte 6"/>
          <p:cNvSpPr txBox="1"/>
          <p:nvPr/>
        </p:nvSpPr>
        <p:spPr>
          <a:xfrm>
            <a:off x="1958582" y="3784068"/>
            <a:ext cx="976473" cy="261610"/>
          </a:xfrm>
          <a:prstGeom prst="rect">
            <a:avLst/>
          </a:prstGeom>
          <a:noFill/>
        </p:spPr>
        <p:txBody>
          <a:bodyPr wrap="square" rtlCol="0">
            <a:spAutoFit/>
          </a:bodyPr>
          <a:lstStyle/>
          <a:p>
            <a:pPr algn="r"/>
            <a:r>
              <a:rPr lang="en-US" sz="1100" dirty="0" smtClean="0"/>
              <a:t>Analyzers</a:t>
            </a:r>
            <a:endParaRPr lang="en-US" sz="1100" dirty="0"/>
          </a:p>
        </p:txBody>
      </p:sp>
      <p:sp>
        <p:nvSpPr>
          <p:cNvPr id="10" name="ZoneTexte 7"/>
          <p:cNvSpPr txBox="1"/>
          <p:nvPr/>
        </p:nvSpPr>
        <p:spPr>
          <a:xfrm>
            <a:off x="2678782" y="4239971"/>
            <a:ext cx="1126563" cy="261610"/>
          </a:xfrm>
          <a:prstGeom prst="rect">
            <a:avLst/>
          </a:prstGeom>
          <a:noFill/>
        </p:spPr>
        <p:txBody>
          <a:bodyPr wrap="square" rtlCol="0">
            <a:spAutoFit/>
          </a:bodyPr>
          <a:lstStyle/>
          <a:p>
            <a:pPr algn="r"/>
            <a:r>
              <a:rPr lang="en-US" sz="1100" dirty="0" smtClean="0"/>
              <a:t>Refactoring</a:t>
            </a:r>
            <a:endParaRPr lang="en-US" sz="1100" dirty="0"/>
          </a:p>
        </p:txBody>
      </p:sp>
      <p:sp>
        <p:nvSpPr>
          <p:cNvPr id="11" name="ZoneTexte 8"/>
          <p:cNvSpPr txBox="1"/>
          <p:nvPr/>
        </p:nvSpPr>
        <p:spPr>
          <a:xfrm>
            <a:off x="5499982" y="1463620"/>
            <a:ext cx="1447637" cy="430887"/>
          </a:xfrm>
          <a:prstGeom prst="rect">
            <a:avLst/>
          </a:prstGeom>
          <a:noFill/>
        </p:spPr>
        <p:txBody>
          <a:bodyPr wrap="square" rtlCol="0">
            <a:spAutoFit/>
          </a:bodyPr>
          <a:lstStyle/>
          <a:p>
            <a:r>
              <a:rPr lang="en-US" sz="1100" dirty="0" smtClean="0"/>
              <a:t>Checkers</a:t>
            </a:r>
          </a:p>
          <a:p>
            <a:r>
              <a:rPr lang="en-US" sz="1100" dirty="0" smtClean="0"/>
              <a:t>(static &amp; dynamics)</a:t>
            </a:r>
            <a:endParaRPr lang="en-US" sz="1100" dirty="0"/>
          </a:p>
        </p:txBody>
      </p:sp>
      <p:sp>
        <p:nvSpPr>
          <p:cNvPr id="12" name="ZoneTexte 9"/>
          <p:cNvSpPr txBox="1"/>
          <p:nvPr/>
        </p:nvSpPr>
        <p:spPr>
          <a:xfrm>
            <a:off x="5714522" y="2847373"/>
            <a:ext cx="1018559" cy="261610"/>
          </a:xfrm>
          <a:prstGeom prst="rect">
            <a:avLst/>
          </a:prstGeom>
          <a:noFill/>
        </p:spPr>
        <p:txBody>
          <a:bodyPr wrap="square" rtlCol="0">
            <a:spAutoFit/>
          </a:bodyPr>
          <a:lstStyle/>
          <a:p>
            <a:r>
              <a:rPr lang="en-US" sz="1100" dirty="0" smtClean="0"/>
              <a:t>Translators</a:t>
            </a:r>
            <a:endParaRPr lang="en-US" sz="1100" dirty="0"/>
          </a:p>
        </p:txBody>
      </p:sp>
      <p:sp>
        <p:nvSpPr>
          <p:cNvPr id="13" name="ZoneTexte 10"/>
          <p:cNvSpPr txBox="1"/>
          <p:nvPr/>
        </p:nvSpPr>
        <p:spPr>
          <a:xfrm>
            <a:off x="5976989" y="2356306"/>
            <a:ext cx="887957" cy="261610"/>
          </a:xfrm>
          <a:prstGeom prst="rect">
            <a:avLst/>
          </a:prstGeom>
          <a:noFill/>
        </p:spPr>
        <p:txBody>
          <a:bodyPr wrap="square" rtlCol="0">
            <a:spAutoFit/>
          </a:bodyPr>
          <a:lstStyle/>
          <a:p>
            <a:r>
              <a:rPr lang="en-US" sz="1100" dirty="0" smtClean="0"/>
              <a:t>Compilers</a:t>
            </a:r>
            <a:endParaRPr lang="en-US" sz="1100" dirty="0"/>
          </a:p>
        </p:txBody>
      </p:sp>
      <p:sp>
        <p:nvSpPr>
          <p:cNvPr id="14" name="ZoneTexte 11"/>
          <p:cNvSpPr txBox="1"/>
          <p:nvPr/>
        </p:nvSpPr>
        <p:spPr>
          <a:xfrm>
            <a:off x="5499982" y="3483986"/>
            <a:ext cx="1136944" cy="430887"/>
          </a:xfrm>
          <a:prstGeom prst="rect">
            <a:avLst/>
          </a:prstGeom>
          <a:noFill/>
        </p:spPr>
        <p:txBody>
          <a:bodyPr wrap="square" rtlCol="0">
            <a:spAutoFit/>
          </a:bodyPr>
          <a:lstStyle/>
          <a:p>
            <a:r>
              <a:rPr lang="en-US" sz="1100" dirty="0" smtClean="0"/>
              <a:t>Code generators</a:t>
            </a:r>
            <a:endParaRPr lang="en-US" sz="1100" dirty="0"/>
          </a:p>
        </p:txBody>
      </p:sp>
      <p:sp>
        <p:nvSpPr>
          <p:cNvPr id="15" name="ZoneTexte 12"/>
          <p:cNvSpPr txBox="1"/>
          <p:nvPr/>
        </p:nvSpPr>
        <p:spPr>
          <a:xfrm>
            <a:off x="4974043" y="4109508"/>
            <a:ext cx="648543" cy="261610"/>
          </a:xfrm>
          <a:prstGeom prst="rect">
            <a:avLst/>
          </a:prstGeom>
          <a:noFill/>
        </p:spPr>
        <p:txBody>
          <a:bodyPr wrap="square" rtlCol="0">
            <a:spAutoFit/>
          </a:bodyPr>
          <a:lstStyle/>
          <a:p>
            <a:r>
              <a:rPr lang="en-US" sz="1100" dirty="0" smtClean="0"/>
              <a:t>Etc.</a:t>
            </a:r>
            <a:endParaRPr lang="en-US" sz="1100" dirty="0"/>
          </a:p>
        </p:txBody>
      </p:sp>
      <p:pic>
        <p:nvPicPr>
          <p:cNvPr id="16" name="Picture 5" descr="T:\slides\2012\Kermeta_OMG-Eclipse_fig\DSMLTools.png"/>
          <p:cNvPicPr>
            <a:picLocks noChangeAspect="1" noChangeArrowheads="1"/>
          </p:cNvPicPr>
          <p:nvPr/>
        </p:nvPicPr>
        <p:blipFill>
          <a:blip r:embed="rId2" cstate="print"/>
          <a:srcRect/>
          <a:stretch>
            <a:fillRect/>
          </a:stretch>
        </p:blipFill>
        <p:spPr bwMode="auto">
          <a:xfrm>
            <a:off x="2678782" y="1196752"/>
            <a:ext cx="3237944" cy="3043219"/>
          </a:xfrm>
          <a:prstGeom prst="rect">
            <a:avLst/>
          </a:prstGeom>
          <a:noFill/>
        </p:spPr>
      </p:pic>
      <p:sp>
        <p:nvSpPr>
          <p:cNvPr id="17" name="Ellipse 14"/>
          <p:cNvSpPr/>
          <p:nvPr/>
        </p:nvSpPr>
        <p:spPr>
          <a:xfrm>
            <a:off x="3685686" y="2129928"/>
            <a:ext cx="1224136" cy="1176867"/>
          </a:xfrm>
          <a:prstGeom prst="ellipse">
            <a:avLst/>
          </a:prstGeom>
          <a:noFill/>
          <a:ln w="57150">
            <a:solidFill>
              <a:schemeClr val="bg2"/>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solidFill>
                <a:schemeClr val="bg2"/>
              </a:solidFill>
            </a:endParaRPr>
          </a:p>
        </p:txBody>
      </p:sp>
      <p:sp>
        <p:nvSpPr>
          <p:cNvPr id="18" name="ZoneTexte 15"/>
          <p:cNvSpPr txBox="1"/>
          <p:nvPr/>
        </p:nvSpPr>
        <p:spPr>
          <a:xfrm>
            <a:off x="1750774" y="2107929"/>
            <a:ext cx="1136944" cy="430887"/>
          </a:xfrm>
          <a:prstGeom prst="rect">
            <a:avLst/>
          </a:prstGeom>
          <a:noFill/>
        </p:spPr>
        <p:txBody>
          <a:bodyPr wrap="square" rtlCol="0">
            <a:spAutoFit/>
          </a:bodyPr>
          <a:lstStyle/>
          <a:p>
            <a:r>
              <a:rPr lang="en-US" sz="1100" dirty="0" smtClean="0"/>
              <a:t>Documentation generators</a:t>
            </a:r>
            <a:endParaRPr lang="en-US" sz="1100" dirty="0"/>
          </a:p>
        </p:txBody>
      </p:sp>
    </p:spTree>
    <p:extLst>
      <p:ext uri="{BB962C8B-B14F-4D97-AF65-F5344CB8AC3E}">
        <p14:creationId xmlns:p14="http://schemas.microsoft.com/office/powerpoint/2010/main" val="163446903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err="1" smtClean="0"/>
              <a:t>Ecore</a:t>
            </a:r>
            <a:r>
              <a:rPr lang="en-US" dirty="0" smtClean="0"/>
              <a:t>/EMF</a:t>
            </a:r>
            <a:endParaRPr lang="en-US" dirty="0"/>
          </a:p>
        </p:txBody>
      </p:sp>
      <p:sp>
        <p:nvSpPr>
          <p:cNvPr id="4" name="Foliennummernplatzhalter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55</a:t>
            </a:fld>
            <a:endParaRPr lang="en-US" dirty="0"/>
          </a:p>
        </p:txBody>
      </p:sp>
      <p:sp>
        <p:nvSpPr>
          <p:cNvPr id="5" name="Inhaltsplatzhalter 4"/>
          <p:cNvSpPr>
            <a:spLocks noGrp="1"/>
          </p:cNvSpPr>
          <p:nvPr>
            <p:ph idx="1"/>
          </p:nvPr>
        </p:nvSpPr>
        <p:spPr/>
        <p:txBody>
          <a:bodyPr/>
          <a:lstStyle/>
          <a:p>
            <a:pPr marL="0">
              <a:lnSpc>
                <a:spcPct val="100000"/>
              </a:lnSpc>
              <a:spcBef>
                <a:spcPts val="1800"/>
              </a:spcBef>
            </a:pPr>
            <a:r>
              <a:rPr lang="en-US" dirty="0" smtClean="0"/>
              <a:t>EMF serves as the foundation: It provides the Ecore meta-metamodel (basically a Class diagram ), and frameworks and tools around it :</a:t>
            </a:r>
          </a:p>
          <a:p>
            <a:pPr marL="0">
              <a:lnSpc>
                <a:spcPct val="100000"/>
              </a:lnSpc>
              <a:spcBef>
                <a:spcPts val="1800"/>
              </a:spcBef>
            </a:pPr>
            <a:endParaRPr lang="en-US" dirty="0" smtClean="0"/>
          </a:p>
          <a:p>
            <a:pPr>
              <a:lnSpc>
                <a:spcPct val="100000"/>
              </a:lnSpc>
            </a:pPr>
            <a:r>
              <a:rPr lang="en-US" dirty="0" smtClean="0"/>
              <a:t>EMF provides almost for free (among other features)</a:t>
            </a:r>
          </a:p>
          <a:p>
            <a:pPr marL="342900" indent="-342900">
              <a:lnSpc>
                <a:spcPct val="100000"/>
              </a:lnSpc>
              <a:buFont typeface="Arial" panose="020B0604020202020204" pitchFamily="34" charset="0"/>
              <a:buChar char="•"/>
            </a:pPr>
            <a:r>
              <a:rPr lang="en-US" dirty="0"/>
              <a:t>S</a:t>
            </a:r>
            <a:r>
              <a:rPr lang="en-US" dirty="0" smtClean="0"/>
              <a:t>erialization (XMI)</a:t>
            </a:r>
          </a:p>
          <a:p>
            <a:pPr marL="342900" indent="-342900">
              <a:lnSpc>
                <a:spcPct val="100000"/>
              </a:lnSpc>
              <a:buFont typeface="Arial" panose="020B0604020202020204" pitchFamily="34" charset="0"/>
              <a:buChar char="•"/>
            </a:pPr>
            <a:r>
              <a:rPr lang="en-US" dirty="0" smtClean="0"/>
              <a:t>Tree editor </a:t>
            </a:r>
          </a:p>
          <a:p>
            <a:pPr marL="1076212" lvl="2" indent="-342900">
              <a:lnSpc>
                <a:spcPct val="100000"/>
              </a:lnSpc>
              <a:buFont typeface="Arial" panose="020B0604020202020204" pitchFamily="34" charset="0"/>
              <a:buChar char="•"/>
            </a:pPr>
            <a:r>
              <a:rPr lang="en-US" dirty="0" smtClean="0"/>
              <a:t>either reflective, or generated with possibility to customize</a:t>
            </a:r>
          </a:p>
          <a:p>
            <a:pPr marL="1076212" lvl="2" indent="-342900">
              <a:lnSpc>
                <a:spcPct val="100000"/>
              </a:lnSpc>
              <a:buFont typeface="Arial" panose="020B0604020202020204" pitchFamily="34" charset="0"/>
              <a:buChar char="•"/>
            </a:pPr>
            <a:r>
              <a:rPr lang="en-US" dirty="0" smtClean="0"/>
              <a:t>Edition support (outline, notification API for other editors, …)</a:t>
            </a:r>
          </a:p>
          <a:p>
            <a:pPr marL="342900" indent="-342900">
              <a:lnSpc>
                <a:spcPct val="100000"/>
              </a:lnSpc>
              <a:buFont typeface="Arial" panose="020B0604020202020204" pitchFamily="34" charset="0"/>
              <a:buChar char="•"/>
            </a:pPr>
            <a:r>
              <a:rPr lang="en-US" dirty="0" smtClean="0"/>
              <a:t>Java manipulation API</a:t>
            </a:r>
          </a:p>
          <a:p>
            <a:pPr marL="342900" indent="-342900">
              <a:lnSpc>
                <a:spcPct val="100000"/>
              </a:lnSpc>
              <a:buFont typeface="Arial" panose="020B0604020202020204" pitchFamily="34" charset="0"/>
              <a:buChar char="•"/>
            </a:pPr>
            <a:r>
              <a:rPr lang="en-US" dirty="0" smtClean="0"/>
              <a:t>EMF compatible projects use this as a base to propose extended services</a:t>
            </a:r>
          </a:p>
          <a:p>
            <a:pPr>
              <a:lnSpc>
                <a:spcPct val="100000"/>
              </a:lnSpc>
            </a:pPr>
            <a:endParaRPr lang="en-US" dirty="0"/>
          </a:p>
        </p:txBody>
      </p:sp>
    </p:spTree>
    <p:extLst>
      <p:ext uri="{BB962C8B-B14F-4D97-AF65-F5344CB8AC3E}">
        <p14:creationId xmlns:p14="http://schemas.microsoft.com/office/powerpoint/2010/main" val="28211098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Ecore most used concepts</a:t>
            </a:r>
          </a:p>
        </p:txBody>
      </p:sp>
      <p:sp>
        <p:nvSpPr>
          <p:cNvPr id="4" name="Foliennummernplatzhalter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56</a:t>
            </a:fld>
            <a:endParaRPr lang="en-US" dirty="0"/>
          </a:p>
        </p:txBody>
      </p:sp>
      <p:sp>
        <p:nvSpPr>
          <p:cNvPr id="6" name="Espace réservé du contenu 7"/>
          <p:cNvSpPr>
            <a:spLocks noGrp="1"/>
          </p:cNvSpPr>
          <p:nvPr>
            <p:ph idx="1"/>
          </p:nvPr>
        </p:nvSpPr>
        <p:spPr>
          <a:xfrm>
            <a:off x="156644" y="5301208"/>
            <a:ext cx="4032448" cy="1440160"/>
          </a:xfrm>
        </p:spPr>
        <p:txBody>
          <a:bodyPr/>
          <a:lstStyle/>
          <a:p>
            <a:pPr marL="0">
              <a:lnSpc>
                <a:spcPct val="100000"/>
              </a:lnSpc>
            </a:pPr>
            <a:r>
              <a:rPr lang="en-US" sz="1600" dirty="0" smtClean="0"/>
              <a:t>(removed most helper derived features, operations and generic support) </a:t>
            </a:r>
            <a:endParaRPr lang="en-US" sz="1600" dirty="0"/>
          </a:p>
        </p:txBody>
      </p:sp>
      <p:pic>
        <p:nvPicPr>
          <p:cNvPr id="7" name="Imag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04916" y="296365"/>
            <a:ext cx="6215556" cy="5768929"/>
          </a:xfrm>
          <a:prstGeom prst="rect">
            <a:avLst/>
          </a:prstGeom>
        </p:spPr>
      </p:pic>
    </p:spTree>
    <p:extLst>
      <p:ext uri="{BB962C8B-B14F-4D97-AF65-F5344CB8AC3E}">
        <p14:creationId xmlns:p14="http://schemas.microsoft.com/office/powerpoint/2010/main" val="43888009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OCL invariants</a:t>
            </a:r>
            <a:endParaRPr lang="en-US" dirty="0"/>
          </a:p>
        </p:txBody>
      </p:sp>
      <p:sp>
        <p:nvSpPr>
          <p:cNvPr id="4" name="Foliennummernplatzhalter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57</a:t>
            </a:fld>
            <a:endParaRPr lang="en-US" dirty="0"/>
          </a:p>
        </p:txBody>
      </p:sp>
      <p:sp>
        <p:nvSpPr>
          <p:cNvPr id="5" name="Inhaltsplatzhalter 4"/>
          <p:cNvSpPr>
            <a:spLocks noGrp="1"/>
          </p:cNvSpPr>
          <p:nvPr>
            <p:ph idx="1"/>
          </p:nvPr>
        </p:nvSpPr>
        <p:spPr/>
        <p:txBody>
          <a:bodyPr/>
          <a:lstStyle/>
          <a:p>
            <a:pPr marL="342900" indent="-342900">
              <a:lnSpc>
                <a:spcPct val="120000"/>
              </a:lnSpc>
              <a:spcBef>
                <a:spcPts val="600"/>
              </a:spcBef>
              <a:buFont typeface="Arial" charset="0"/>
              <a:buChar char="•"/>
            </a:pPr>
            <a:endParaRPr lang="en-US" dirty="0" smtClean="0"/>
          </a:p>
          <a:p>
            <a:pPr marL="342900" indent="-342900">
              <a:lnSpc>
                <a:spcPct val="120000"/>
              </a:lnSpc>
              <a:spcBef>
                <a:spcPts val="600"/>
              </a:spcBef>
              <a:buFont typeface="Arial" charset="0"/>
              <a:buChar char="•"/>
            </a:pPr>
            <a:endParaRPr lang="en-US" dirty="0" smtClean="0"/>
          </a:p>
          <a:p>
            <a:pPr marL="342900" indent="-342900">
              <a:lnSpc>
                <a:spcPct val="120000"/>
              </a:lnSpc>
              <a:spcBef>
                <a:spcPts val="600"/>
              </a:spcBef>
              <a:buFont typeface="Arial" charset="0"/>
              <a:buChar char="•"/>
            </a:pPr>
            <a:endParaRPr lang="en-US" dirty="0" smtClean="0"/>
          </a:p>
          <a:p>
            <a:pPr marL="342900" indent="-342900">
              <a:lnSpc>
                <a:spcPct val="120000"/>
              </a:lnSpc>
              <a:spcBef>
                <a:spcPts val="600"/>
              </a:spcBef>
              <a:buFont typeface="Arial" charset="0"/>
              <a:buChar char="•"/>
            </a:pPr>
            <a:endParaRPr lang="en-US" dirty="0" smtClean="0"/>
          </a:p>
          <a:p>
            <a:pPr marL="342900" indent="-342900">
              <a:lnSpc>
                <a:spcPct val="120000"/>
              </a:lnSpc>
              <a:spcBef>
                <a:spcPts val="600"/>
              </a:spcBef>
              <a:buFont typeface="Arial" charset="0"/>
              <a:buChar char="•"/>
            </a:pPr>
            <a:endParaRPr lang="en-US" dirty="0" smtClean="0"/>
          </a:p>
          <a:p>
            <a:pPr marL="342900" indent="-342900">
              <a:lnSpc>
                <a:spcPct val="120000"/>
              </a:lnSpc>
              <a:spcBef>
                <a:spcPts val="600"/>
              </a:spcBef>
              <a:buFont typeface="Arial" charset="0"/>
              <a:buChar char="•"/>
            </a:pPr>
            <a:endParaRPr lang="en-US" dirty="0" smtClean="0"/>
          </a:p>
          <a:p>
            <a:pPr marL="342900" indent="-342900">
              <a:lnSpc>
                <a:spcPct val="120000"/>
              </a:lnSpc>
              <a:spcBef>
                <a:spcPts val="600"/>
              </a:spcBef>
              <a:buFont typeface="Arial" charset="0"/>
              <a:buChar char="•"/>
            </a:pPr>
            <a:endParaRPr lang="en-US" dirty="0" smtClean="0"/>
          </a:p>
          <a:p>
            <a:pPr marL="342900" indent="-342900">
              <a:lnSpc>
                <a:spcPct val="120000"/>
              </a:lnSpc>
              <a:spcBef>
                <a:spcPts val="600"/>
              </a:spcBef>
              <a:buFont typeface="Arial" charset="0"/>
              <a:buChar char="•"/>
            </a:pPr>
            <a:r>
              <a:rPr lang="en-US" dirty="0"/>
              <a:t>Class diagram structure implies design choices</a:t>
            </a:r>
          </a:p>
          <a:p>
            <a:pPr marL="342900" indent="-342900">
              <a:lnSpc>
                <a:spcPct val="120000"/>
              </a:lnSpc>
              <a:spcBef>
                <a:spcPts val="600"/>
              </a:spcBef>
              <a:buFont typeface="Arial" charset="0"/>
              <a:buChar char="•"/>
            </a:pPr>
            <a:r>
              <a:rPr lang="en-US" dirty="0" smtClean="0"/>
              <a:t>Invariants (e.g., in OCL) </a:t>
            </a:r>
            <a:r>
              <a:rPr lang="en-US" dirty="0"/>
              <a:t>can complement it in order to enforce the consistency of models</a:t>
            </a:r>
          </a:p>
        </p:txBody>
      </p:sp>
      <p:sp>
        <p:nvSpPr>
          <p:cNvPr id="6" name="ZoneTexte 3"/>
          <p:cNvSpPr txBox="1"/>
          <p:nvPr/>
        </p:nvSpPr>
        <p:spPr>
          <a:xfrm>
            <a:off x="1600886" y="1288583"/>
            <a:ext cx="1732762" cy="430887"/>
          </a:xfrm>
          <a:prstGeom prst="rect">
            <a:avLst/>
          </a:prstGeom>
          <a:noFill/>
        </p:spPr>
        <p:txBody>
          <a:bodyPr wrap="square" rtlCol="0">
            <a:spAutoFit/>
          </a:bodyPr>
          <a:lstStyle/>
          <a:p>
            <a:pPr algn="r"/>
            <a:r>
              <a:rPr lang="en-US" sz="1100" dirty="0" smtClean="0"/>
              <a:t>Editors</a:t>
            </a:r>
          </a:p>
          <a:p>
            <a:pPr algn="r"/>
            <a:r>
              <a:rPr lang="en-US" sz="1100" dirty="0" smtClean="0"/>
              <a:t>(textual, graphical, …)</a:t>
            </a:r>
            <a:endParaRPr lang="en-US" sz="1100" dirty="0"/>
          </a:p>
        </p:txBody>
      </p:sp>
      <p:sp>
        <p:nvSpPr>
          <p:cNvPr id="7" name="ZoneTexte 4"/>
          <p:cNvSpPr txBox="1"/>
          <p:nvPr/>
        </p:nvSpPr>
        <p:spPr>
          <a:xfrm>
            <a:off x="1600885" y="2640487"/>
            <a:ext cx="1077897" cy="430887"/>
          </a:xfrm>
          <a:prstGeom prst="rect">
            <a:avLst/>
          </a:prstGeom>
          <a:noFill/>
        </p:spPr>
        <p:txBody>
          <a:bodyPr wrap="square" rtlCol="0">
            <a:spAutoFit/>
          </a:bodyPr>
          <a:lstStyle/>
          <a:p>
            <a:pPr algn="r"/>
            <a:r>
              <a:rPr lang="en-US" sz="1100" dirty="0" smtClean="0"/>
              <a:t>Test generators</a:t>
            </a:r>
            <a:endParaRPr lang="en-US" sz="1100" dirty="0"/>
          </a:p>
        </p:txBody>
      </p:sp>
      <p:sp>
        <p:nvSpPr>
          <p:cNvPr id="8" name="ZoneTexte 5"/>
          <p:cNvSpPr txBox="1"/>
          <p:nvPr/>
        </p:nvSpPr>
        <p:spPr>
          <a:xfrm>
            <a:off x="1750774" y="3226621"/>
            <a:ext cx="955483" cy="261610"/>
          </a:xfrm>
          <a:prstGeom prst="rect">
            <a:avLst/>
          </a:prstGeom>
          <a:noFill/>
        </p:spPr>
        <p:txBody>
          <a:bodyPr wrap="square" rtlCol="0">
            <a:spAutoFit/>
          </a:bodyPr>
          <a:lstStyle/>
          <a:p>
            <a:pPr algn="r"/>
            <a:r>
              <a:rPr lang="en-US" sz="1100" dirty="0" smtClean="0"/>
              <a:t>Simulators</a:t>
            </a:r>
            <a:endParaRPr lang="en-US" sz="1100" dirty="0"/>
          </a:p>
        </p:txBody>
      </p:sp>
      <p:sp>
        <p:nvSpPr>
          <p:cNvPr id="9" name="ZoneTexte 6"/>
          <p:cNvSpPr txBox="1"/>
          <p:nvPr/>
        </p:nvSpPr>
        <p:spPr>
          <a:xfrm>
            <a:off x="1958582" y="3784068"/>
            <a:ext cx="976473" cy="261610"/>
          </a:xfrm>
          <a:prstGeom prst="rect">
            <a:avLst/>
          </a:prstGeom>
          <a:noFill/>
        </p:spPr>
        <p:txBody>
          <a:bodyPr wrap="square" rtlCol="0">
            <a:spAutoFit/>
          </a:bodyPr>
          <a:lstStyle/>
          <a:p>
            <a:pPr algn="r"/>
            <a:r>
              <a:rPr lang="en-US" sz="1100" dirty="0" smtClean="0"/>
              <a:t>Analyzers</a:t>
            </a:r>
            <a:endParaRPr lang="en-US" sz="1100" dirty="0"/>
          </a:p>
        </p:txBody>
      </p:sp>
      <p:sp>
        <p:nvSpPr>
          <p:cNvPr id="10" name="ZoneTexte 7"/>
          <p:cNvSpPr txBox="1"/>
          <p:nvPr/>
        </p:nvSpPr>
        <p:spPr>
          <a:xfrm>
            <a:off x="2678782" y="4239971"/>
            <a:ext cx="1126563" cy="261610"/>
          </a:xfrm>
          <a:prstGeom prst="rect">
            <a:avLst/>
          </a:prstGeom>
          <a:noFill/>
        </p:spPr>
        <p:txBody>
          <a:bodyPr wrap="square" rtlCol="0">
            <a:spAutoFit/>
          </a:bodyPr>
          <a:lstStyle/>
          <a:p>
            <a:pPr algn="r"/>
            <a:r>
              <a:rPr lang="en-US" sz="1100" dirty="0" smtClean="0"/>
              <a:t>Refactoring</a:t>
            </a:r>
            <a:endParaRPr lang="en-US" sz="1100" dirty="0"/>
          </a:p>
        </p:txBody>
      </p:sp>
      <p:sp>
        <p:nvSpPr>
          <p:cNvPr id="11" name="ZoneTexte 8"/>
          <p:cNvSpPr txBox="1"/>
          <p:nvPr/>
        </p:nvSpPr>
        <p:spPr>
          <a:xfrm>
            <a:off x="5499982" y="1463620"/>
            <a:ext cx="1447637" cy="430887"/>
          </a:xfrm>
          <a:prstGeom prst="rect">
            <a:avLst/>
          </a:prstGeom>
          <a:noFill/>
        </p:spPr>
        <p:txBody>
          <a:bodyPr wrap="square" rtlCol="0">
            <a:spAutoFit/>
          </a:bodyPr>
          <a:lstStyle/>
          <a:p>
            <a:r>
              <a:rPr lang="en-US" sz="1100" dirty="0" smtClean="0"/>
              <a:t>Checkers</a:t>
            </a:r>
          </a:p>
          <a:p>
            <a:r>
              <a:rPr lang="en-US" sz="1100" dirty="0" smtClean="0"/>
              <a:t>(static &amp; dynamics)</a:t>
            </a:r>
            <a:endParaRPr lang="en-US" sz="1100" dirty="0"/>
          </a:p>
        </p:txBody>
      </p:sp>
      <p:sp>
        <p:nvSpPr>
          <p:cNvPr id="12" name="ZoneTexte 9"/>
          <p:cNvSpPr txBox="1"/>
          <p:nvPr/>
        </p:nvSpPr>
        <p:spPr>
          <a:xfrm>
            <a:off x="5714522" y="2847373"/>
            <a:ext cx="1018559" cy="261610"/>
          </a:xfrm>
          <a:prstGeom prst="rect">
            <a:avLst/>
          </a:prstGeom>
          <a:noFill/>
        </p:spPr>
        <p:txBody>
          <a:bodyPr wrap="square" rtlCol="0">
            <a:spAutoFit/>
          </a:bodyPr>
          <a:lstStyle/>
          <a:p>
            <a:r>
              <a:rPr lang="en-US" sz="1100" dirty="0" smtClean="0"/>
              <a:t>Translators</a:t>
            </a:r>
            <a:endParaRPr lang="en-US" sz="1100" dirty="0"/>
          </a:p>
        </p:txBody>
      </p:sp>
      <p:sp>
        <p:nvSpPr>
          <p:cNvPr id="13" name="ZoneTexte 10"/>
          <p:cNvSpPr txBox="1"/>
          <p:nvPr/>
        </p:nvSpPr>
        <p:spPr>
          <a:xfrm>
            <a:off x="5976989" y="2356306"/>
            <a:ext cx="887957" cy="261610"/>
          </a:xfrm>
          <a:prstGeom prst="rect">
            <a:avLst/>
          </a:prstGeom>
          <a:noFill/>
        </p:spPr>
        <p:txBody>
          <a:bodyPr wrap="square" rtlCol="0">
            <a:spAutoFit/>
          </a:bodyPr>
          <a:lstStyle/>
          <a:p>
            <a:r>
              <a:rPr lang="en-US" sz="1100" dirty="0" smtClean="0"/>
              <a:t>Compilers</a:t>
            </a:r>
            <a:endParaRPr lang="en-US" sz="1100" dirty="0"/>
          </a:p>
        </p:txBody>
      </p:sp>
      <p:sp>
        <p:nvSpPr>
          <p:cNvPr id="14" name="ZoneTexte 11"/>
          <p:cNvSpPr txBox="1"/>
          <p:nvPr/>
        </p:nvSpPr>
        <p:spPr>
          <a:xfrm>
            <a:off x="5499982" y="3483986"/>
            <a:ext cx="1136944" cy="430887"/>
          </a:xfrm>
          <a:prstGeom prst="rect">
            <a:avLst/>
          </a:prstGeom>
          <a:noFill/>
        </p:spPr>
        <p:txBody>
          <a:bodyPr wrap="square" rtlCol="0">
            <a:spAutoFit/>
          </a:bodyPr>
          <a:lstStyle/>
          <a:p>
            <a:r>
              <a:rPr lang="en-US" sz="1100" dirty="0" smtClean="0"/>
              <a:t>Code generators</a:t>
            </a:r>
            <a:endParaRPr lang="en-US" sz="1100" dirty="0"/>
          </a:p>
        </p:txBody>
      </p:sp>
      <p:sp>
        <p:nvSpPr>
          <p:cNvPr id="15" name="ZoneTexte 12"/>
          <p:cNvSpPr txBox="1"/>
          <p:nvPr/>
        </p:nvSpPr>
        <p:spPr>
          <a:xfrm>
            <a:off x="4974043" y="4109508"/>
            <a:ext cx="648543" cy="261610"/>
          </a:xfrm>
          <a:prstGeom prst="rect">
            <a:avLst/>
          </a:prstGeom>
          <a:noFill/>
        </p:spPr>
        <p:txBody>
          <a:bodyPr wrap="square" rtlCol="0">
            <a:spAutoFit/>
          </a:bodyPr>
          <a:lstStyle/>
          <a:p>
            <a:r>
              <a:rPr lang="en-US" sz="1100" dirty="0" smtClean="0"/>
              <a:t>Etc.</a:t>
            </a:r>
            <a:endParaRPr lang="en-US" sz="1100" dirty="0"/>
          </a:p>
        </p:txBody>
      </p:sp>
      <p:pic>
        <p:nvPicPr>
          <p:cNvPr id="16" name="Picture 5" descr="T:\slides\2012\Kermeta_OMG-Eclipse_fig\DSMLTools.png"/>
          <p:cNvPicPr>
            <a:picLocks noChangeAspect="1" noChangeArrowheads="1"/>
          </p:cNvPicPr>
          <p:nvPr/>
        </p:nvPicPr>
        <p:blipFill>
          <a:blip r:embed="rId2" cstate="print"/>
          <a:srcRect/>
          <a:stretch>
            <a:fillRect/>
          </a:stretch>
        </p:blipFill>
        <p:spPr bwMode="auto">
          <a:xfrm>
            <a:off x="2678782" y="1196752"/>
            <a:ext cx="3237944" cy="3043219"/>
          </a:xfrm>
          <a:prstGeom prst="rect">
            <a:avLst/>
          </a:prstGeom>
          <a:noFill/>
        </p:spPr>
      </p:pic>
      <p:sp>
        <p:nvSpPr>
          <p:cNvPr id="18" name="ZoneTexte 15"/>
          <p:cNvSpPr txBox="1"/>
          <p:nvPr/>
        </p:nvSpPr>
        <p:spPr>
          <a:xfrm>
            <a:off x="1750774" y="2107929"/>
            <a:ext cx="1136944" cy="430887"/>
          </a:xfrm>
          <a:prstGeom prst="rect">
            <a:avLst/>
          </a:prstGeom>
          <a:noFill/>
        </p:spPr>
        <p:txBody>
          <a:bodyPr wrap="square" rtlCol="0">
            <a:spAutoFit/>
          </a:bodyPr>
          <a:lstStyle/>
          <a:p>
            <a:r>
              <a:rPr lang="en-US" sz="1100" dirty="0" smtClean="0"/>
              <a:t>Documentation generators</a:t>
            </a:r>
            <a:endParaRPr lang="en-US" sz="1100" dirty="0"/>
          </a:p>
        </p:txBody>
      </p:sp>
      <p:sp>
        <p:nvSpPr>
          <p:cNvPr id="19" name="Rectangle 2"/>
          <p:cNvSpPr/>
          <p:nvPr/>
        </p:nvSpPr>
        <p:spPr>
          <a:xfrm>
            <a:off x="5440033" y="1331235"/>
            <a:ext cx="1424913" cy="730908"/>
          </a:xfrm>
          <a:prstGeom prst="rect">
            <a:avLst/>
          </a:prstGeom>
          <a:noFill/>
          <a:ln w="34925">
            <a:solidFill>
              <a:schemeClr val="bg2"/>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61233490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pPr>
              <a:defRPr/>
            </a:pPr>
            <a:r>
              <a:rPr lang="fr-FR" smtClean="0"/>
              <a:t>- </a:t>
            </a:r>
            <a:fld id="{CCD8A327-4A42-4F42-8894-A6F43B7F265B}" type="slidenum">
              <a:rPr lang="fr-FR" smtClean="0"/>
              <a:pPr>
                <a:defRPr/>
              </a:pPr>
              <a:t>58</a:t>
            </a:fld>
            <a:endParaRPr lang="fr-FR"/>
          </a:p>
        </p:txBody>
      </p:sp>
      <p:pic>
        <p:nvPicPr>
          <p:cNvPr id="7" name="Imag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43808" y="1700808"/>
            <a:ext cx="3168352" cy="3072159"/>
          </a:xfrm>
          <a:prstGeom prst="rect">
            <a:avLst/>
          </a:prstGeom>
        </p:spPr>
      </p:pic>
    </p:spTree>
    <p:extLst>
      <p:ext uri="{BB962C8B-B14F-4D97-AF65-F5344CB8AC3E}">
        <p14:creationId xmlns:p14="http://schemas.microsoft.com/office/powerpoint/2010/main" val="1196508671"/>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Extend FSM abstract syntax</a:t>
            </a:r>
            <a:endParaRPr lang="en-US" dirty="0"/>
          </a:p>
        </p:txBody>
      </p:sp>
      <p:sp>
        <p:nvSpPr>
          <p:cNvPr id="5" name="Foliennummernplatzhalter 4"/>
          <p:cNvSpPr>
            <a:spLocks noGrp="1"/>
          </p:cNvSpPr>
          <p:nvPr>
            <p:ph type="sldNum" sz="quarter" idx="12"/>
          </p:nvPr>
        </p:nvSpPr>
        <p:spPr/>
        <p:txBody>
          <a:bodyPr/>
          <a:lstStyle/>
          <a:p>
            <a:pPr>
              <a:defRPr/>
            </a:pPr>
            <a:r>
              <a:rPr lang="fr-FR" smtClean="0"/>
              <a:t>- </a:t>
            </a:r>
            <a:fld id="{32FEFE3E-5266-48F6-9D02-A7873B043BC0}" type="slidenum">
              <a:rPr lang="fr-FR" smtClean="0"/>
              <a:pPr>
                <a:defRPr/>
              </a:pPr>
              <a:t>59</a:t>
            </a:fld>
            <a:endParaRPr lang="fr-FR"/>
          </a:p>
        </p:txBody>
      </p:sp>
      <p:sp>
        <p:nvSpPr>
          <p:cNvPr id="3" name="Inhaltsplatzhalter 2"/>
          <p:cNvSpPr>
            <a:spLocks noGrp="1"/>
          </p:cNvSpPr>
          <p:nvPr>
            <p:ph idx="1"/>
          </p:nvPr>
        </p:nvSpPr>
        <p:spPr/>
        <p:txBody>
          <a:bodyPr/>
          <a:lstStyle/>
          <a:p>
            <a:pPr marL="457200" indent="-457200">
              <a:buFont typeface="+mj-lt"/>
              <a:buAutoNum type="arabicPeriod"/>
            </a:pPr>
            <a:r>
              <a:rPr lang="en-US" dirty="0" smtClean="0"/>
              <a:t>Add concepts for variables, guards, and actions to your FSM language</a:t>
            </a:r>
          </a:p>
          <a:p>
            <a:pPr marL="457200" indent="-457200">
              <a:buFont typeface="+mj-lt"/>
              <a:buAutoNum type="arabicPeriod"/>
            </a:pPr>
            <a:r>
              <a:rPr lang="en-US" dirty="0" smtClean="0"/>
              <a:t>Use the graphical metamodel editor</a:t>
            </a:r>
          </a:p>
          <a:p>
            <a:pPr marL="457200" indent="-457200">
              <a:buFont typeface="+mj-lt"/>
              <a:buAutoNum type="arabicPeriod"/>
            </a:pPr>
            <a:r>
              <a:rPr lang="en-US" dirty="0" smtClean="0"/>
              <a:t>Add an OCL invariant to your language</a:t>
            </a:r>
            <a:endParaRPr lang="en-US" dirty="0"/>
          </a:p>
        </p:txBody>
      </p:sp>
    </p:spTree>
    <p:extLst>
      <p:ext uri="{BB962C8B-B14F-4D97-AF65-F5344CB8AC3E}">
        <p14:creationId xmlns:p14="http://schemas.microsoft.com/office/powerpoint/2010/main" val="10252675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9C43FE8B-EE54-974B-84E3-858AEBC811D4}" type="slidenum">
              <a:rPr lang="en-US" sz="2000">
                <a:solidFill>
                  <a:srgbClr val="000000"/>
                </a:solidFill>
                <a:latin typeface="Helvetica Neue"/>
              </a:rPr>
              <a:pPr>
                <a:defRPr/>
              </a:pPr>
              <a:t>6</a:t>
            </a:fld>
            <a:endParaRPr lang="en-US" sz="2000">
              <a:solidFill>
                <a:srgbClr val="000000"/>
              </a:solidFill>
              <a:latin typeface="Helvetica Neue"/>
            </a:endParaRPr>
          </a:p>
        </p:txBody>
      </p:sp>
      <p:pic>
        <p:nvPicPr>
          <p:cNvPr id="3" name="Picture 2"/>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 y="307627"/>
            <a:ext cx="9179387" cy="6513713"/>
          </a:xfrm>
          <a:prstGeom prst="rect">
            <a:avLst/>
          </a:prstGeom>
        </p:spPr>
      </p:pic>
      <p:sp>
        <p:nvSpPr>
          <p:cNvPr id="5" name="Oval Callout 4"/>
          <p:cNvSpPr/>
          <p:nvPr/>
        </p:nvSpPr>
        <p:spPr bwMode="auto">
          <a:xfrm>
            <a:off x="167141" y="2416387"/>
            <a:ext cx="2835315" cy="1113874"/>
          </a:xfrm>
          <a:prstGeom prst="wedgeEllipseCallout">
            <a:avLst>
              <a:gd name="adj1" fmla="val 58363"/>
              <a:gd name="adj2" fmla="val -8221"/>
            </a:avLst>
          </a:prstGeom>
          <a:solidFill>
            <a:schemeClr val="bg1"/>
          </a:solidFill>
          <a:ln w="25400" cap="flat" cmpd="sng" algn="ctr">
            <a:solidFill>
              <a:srgbClr val="000000"/>
            </a:solidFill>
            <a:prstDash val="solid"/>
            <a:round/>
            <a:headEnd type="none" w="med" len="med"/>
            <a:tailEnd type="none" w="med" len="med"/>
          </a:ln>
          <a:effectLst/>
          <a:extLst/>
        </p:spPr>
        <p:txBody>
          <a:bodyPr vert="horz" wrap="square" lIns="63997" tIns="31990" rIns="63997" bIns="31990" numCol="1" rtlCol="0" anchor="ctr" anchorCtr="0" compatLnSpc="1">
            <a:prstTxWarp prst="textNoShape">
              <a:avLst/>
            </a:prstTxWarp>
          </a:bodyPr>
          <a:lstStyle/>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Aerodynamics </a:t>
            </a:r>
          </a:p>
        </p:txBody>
      </p:sp>
      <p:sp>
        <p:nvSpPr>
          <p:cNvPr id="7" name="Oval Callout 6"/>
          <p:cNvSpPr/>
          <p:nvPr/>
        </p:nvSpPr>
        <p:spPr bwMode="auto">
          <a:xfrm>
            <a:off x="6495969" y="5302334"/>
            <a:ext cx="1873333" cy="1265766"/>
          </a:xfrm>
          <a:prstGeom prst="wedgeEllipseCallout">
            <a:avLst>
              <a:gd name="adj1" fmla="val -58822"/>
              <a:gd name="adj2" fmla="val -51585"/>
            </a:avLst>
          </a:prstGeom>
          <a:solidFill>
            <a:schemeClr val="bg1"/>
          </a:solidFill>
          <a:ln w="25400" cap="flat" cmpd="sng" algn="ctr">
            <a:solidFill>
              <a:srgbClr val="000000"/>
            </a:solidFill>
            <a:prstDash val="solid"/>
            <a:round/>
            <a:headEnd type="none" w="med" len="med"/>
            <a:tailEnd type="none" w="med" len="med"/>
          </a:ln>
          <a:effectLst/>
          <a:extLst/>
        </p:spPr>
        <p:txBody>
          <a:bodyPr vert="horz" wrap="square" lIns="63997" tIns="31990" rIns="63997" bIns="31990" numCol="1" rtlCol="0" anchor="ctr" anchorCtr="0" compatLnSpc="1">
            <a:prstTxWarp prst="textNoShape">
              <a:avLst/>
            </a:prstTxWarp>
          </a:bodyPr>
          <a:lstStyle/>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Authorities</a:t>
            </a:r>
          </a:p>
        </p:txBody>
      </p:sp>
      <p:sp>
        <p:nvSpPr>
          <p:cNvPr id="8" name="Oval Callout 7"/>
          <p:cNvSpPr/>
          <p:nvPr/>
        </p:nvSpPr>
        <p:spPr bwMode="auto">
          <a:xfrm>
            <a:off x="724077" y="998731"/>
            <a:ext cx="1873333" cy="1265766"/>
          </a:xfrm>
          <a:prstGeom prst="wedgeEllipseCallout">
            <a:avLst>
              <a:gd name="adj1" fmla="val 59294"/>
              <a:gd name="adj2" fmla="val 30977"/>
            </a:avLst>
          </a:prstGeom>
          <a:solidFill>
            <a:schemeClr val="bg1"/>
          </a:solidFill>
          <a:ln w="25400" cap="flat" cmpd="sng" algn="ctr">
            <a:solidFill>
              <a:srgbClr val="000000"/>
            </a:solidFill>
            <a:prstDash val="solid"/>
            <a:round/>
            <a:headEnd type="none" w="med" len="med"/>
            <a:tailEnd type="none" w="med" len="med"/>
          </a:ln>
          <a:effectLst/>
          <a:extLst/>
        </p:spPr>
        <p:txBody>
          <a:bodyPr vert="horz" wrap="square" lIns="63997" tIns="31990" rIns="63997" bIns="31990" numCol="1" rtlCol="0" anchor="ctr" anchorCtr="0" compatLnSpc="1">
            <a:prstTxWarp prst="textNoShape">
              <a:avLst/>
            </a:prstTxWarp>
          </a:bodyPr>
          <a:lstStyle/>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Avionics</a:t>
            </a:r>
          </a:p>
        </p:txBody>
      </p:sp>
      <p:sp>
        <p:nvSpPr>
          <p:cNvPr id="9" name="Oval Callout 8"/>
          <p:cNvSpPr/>
          <p:nvPr/>
        </p:nvSpPr>
        <p:spPr bwMode="auto">
          <a:xfrm>
            <a:off x="6698490" y="3884675"/>
            <a:ext cx="2177117" cy="1265766"/>
          </a:xfrm>
          <a:prstGeom prst="wedgeEllipseCallout">
            <a:avLst>
              <a:gd name="adj1" fmla="val -61403"/>
              <a:gd name="adj2" fmla="val -9553"/>
            </a:avLst>
          </a:prstGeom>
          <a:solidFill>
            <a:schemeClr val="bg1"/>
          </a:solidFill>
          <a:ln w="25400" cap="flat" cmpd="sng" algn="ctr">
            <a:solidFill>
              <a:srgbClr val="000000"/>
            </a:solidFill>
            <a:prstDash val="solid"/>
            <a:round/>
            <a:headEnd type="none" w="med" len="med"/>
            <a:tailEnd type="none" w="med" len="med"/>
          </a:ln>
          <a:effectLst/>
          <a:extLst/>
        </p:spPr>
        <p:txBody>
          <a:bodyPr vert="horz" wrap="square" lIns="63997" tIns="31990" rIns="63997" bIns="31990" numCol="1" rtlCol="0" anchor="ctr" anchorCtr="0" compatLnSpc="1">
            <a:prstTxWarp prst="textNoShape">
              <a:avLst/>
            </a:prstTxWarp>
          </a:bodyPr>
          <a:lstStyle/>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Safety</a:t>
            </a:r>
          </a:p>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Regulations</a:t>
            </a:r>
          </a:p>
        </p:txBody>
      </p:sp>
      <p:sp>
        <p:nvSpPr>
          <p:cNvPr id="10" name="Oval Callout 9"/>
          <p:cNvSpPr/>
          <p:nvPr/>
        </p:nvSpPr>
        <p:spPr bwMode="auto">
          <a:xfrm>
            <a:off x="4977051" y="23597"/>
            <a:ext cx="1873333" cy="1265766"/>
          </a:xfrm>
          <a:prstGeom prst="wedgeEllipseCallout">
            <a:avLst>
              <a:gd name="adj1" fmla="val -44161"/>
              <a:gd name="adj2" fmla="val 64747"/>
            </a:avLst>
          </a:prstGeom>
          <a:solidFill>
            <a:schemeClr val="bg1"/>
          </a:solidFill>
          <a:ln w="25400" cap="flat" cmpd="sng" algn="ctr">
            <a:solidFill>
              <a:srgbClr val="000000"/>
            </a:solidFill>
            <a:prstDash val="solid"/>
            <a:round/>
            <a:headEnd type="none" w="med" len="med"/>
            <a:tailEnd type="none" w="med" len="med"/>
          </a:ln>
          <a:effectLst/>
          <a:extLst/>
        </p:spPr>
        <p:txBody>
          <a:bodyPr vert="horz" wrap="square" lIns="63997" tIns="31990" rIns="63997" bIns="31990" numCol="1" rtlCol="0" anchor="ctr" anchorCtr="0" compatLnSpc="1">
            <a:prstTxWarp prst="textNoShape">
              <a:avLst/>
            </a:prstTxWarp>
          </a:bodyPr>
          <a:lstStyle/>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Airlines</a:t>
            </a:r>
          </a:p>
        </p:txBody>
      </p:sp>
      <p:sp>
        <p:nvSpPr>
          <p:cNvPr id="11" name="Oval Callout 10"/>
          <p:cNvSpPr/>
          <p:nvPr/>
        </p:nvSpPr>
        <p:spPr bwMode="auto">
          <a:xfrm>
            <a:off x="420292" y="3783419"/>
            <a:ext cx="2025225" cy="1215135"/>
          </a:xfrm>
          <a:prstGeom prst="wedgeEllipseCallout">
            <a:avLst>
              <a:gd name="adj1" fmla="val 56873"/>
              <a:gd name="adj2" fmla="val -11992"/>
            </a:avLst>
          </a:prstGeom>
          <a:solidFill>
            <a:schemeClr val="bg1"/>
          </a:solidFill>
          <a:ln w="25400" cap="flat" cmpd="sng" algn="ctr">
            <a:solidFill>
              <a:srgbClr val="000000"/>
            </a:solidFill>
            <a:prstDash val="solid"/>
            <a:round/>
            <a:headEnd type="none" w="med" len="med"/>
            <a:tailEnd type="none" w="med" len="med"/>
          </a:ln>
          <a:effectLst/>
          <a:extLst/>
        </p:spPr>
        <p:txBody>
          <a:bodyPr vert="horz" wrap="square" lIns="63997" tIns="31990" rIns="63997" bIns="31990" numCol="1" rtlCol="0" anchor="ctr" anchorCtr="0" compatLnSpc="1">
            <a:prstTxWarp prst="textNoShape">
              <a:avLst/>
            </a:prstTxWarp>
          </a:bodyPr>
          <a:lstStyle/>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Propulsion</a:t>
            </a:r>
          </a:p>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System</a:t>
            </a:r>
          </a:p>
        </p:txBody>
      </p:sp>
      <p:sp>
        <p:nvSpPr>
          <p:cNvPr id="12" name="Oval Callout 11"/>
          <p:cNvSpPr/>
          <p:nvPr/>
        </p:nvSpPr>
        <p:spPr bwMode="auto">
          <a:xfrm>
            <a:off x="2344253" y="87379"/>
            <a:ext cx="1974594" cy="1265766"/>
          </a:xfrm>
          <a:prstGeom prst="wedgeEllipseCallout">
            <a:avLst>
              <a:gd name="adj1" fmla="val 31909"/>
              <a:gd name="adj2" fmla="val 51992"/>
            </a:avLst>
          </a:prstGeom>
          <a:solidFill>
            <a:schemeClr val="bg1"/>
          </a:solidFill>
          <a:ln w="25400" cap="flat" cmpd="sng" algn="ctr">
            <a:solidFill>
              <a:srgbClr val="000000"/>
            </a:solidFill>
            <a:prstDash val="solid"/>
            <a:round/>
            <a:headEnd type="none" w="med" len="med"/>
            <a:tailEnd type="none" w="med" len="med"/>
          </a:ln>
          <a:effectLst/>
          <a:extLst/>
        </p:spPr>
        <p:txBody>
          <a:bodyPr vert="horz" wrap="square" lIns="63997" tIns="31990" rIns="63997" bIns="31990" numCol="1" rtlCol="0" anchor="ctr" anchorCtr="0" compatLnSpc="1">
            <a:prstTxWarp prst="textNoShape">
              <a:avLst/>
            </a:prstTxWarp>
          </a:bodyPr>
          <a:lstStyle/>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Mechanical</a:t>
            </a:r>
          </a:p>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Structure</a:t>
            </a:r>
          </a:p>
        </p:txBody>
      </p:sp>
      <p:sp>
        <p:nvSpPr>
          <p:cNvPr id="13" name="Oval Callout 12"/>
          <p:cNvSpPr/>
          <p:nvPr/>
        </p:nvSpPr>
        <p:spPr bwMode="auto">
          <a:xfrm>
            <a:off x="6764449" y="2365757"/>
            <a:ext cx="2379639" cy="1417658"/>
          </a:xfrm>
          <a:prstGeom prst="wedgeEllipseCallout">
            <a:avLst>
              <a:gd name="adj1" fmla="val -61403"/>
              <a:gd name="adj2" fmla="val -9553"/>
            </a:avLst>
          </a:prstGeom>
          <a:solidFill>
            <a:schemeClr val="bg1"/>
          </a:solidFill>
          <a:ln w="25400" cap="flat" cmpd="sng" algn="ctr">
            <a:solidFill>
              <a:srgbClr val="000000"/>
            </a:solidFill>
            <a:prstDash val="solid"/>
            <a:round/>
            <a:headEnd type="none" w="med" len="med"/>
            <a:tailEnd type="none" w="med" len="med"/>
          </a:ln>
          <a:effectLst/>
          <a:extLst/>
        </p:spPr>
        <p:txBody>
          <a:bodyPr vert="horz" wrap="square" lIns="63997" tIns="31990" rIns="63997" bIns="31990" numCol="1" rtlCol="0" anchor="ctr" anchorCtr="0" compatLnSpc="1">
            <a:prstTxWarp prst="textNoShape">
              <a:avLst/>
            </a:prstTxWarp>
          </a:bodyPr>
          <a:lstStyle/>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Environmental</a:t>
            </a:r>
          </a:p>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Impact</a:t>
            </a:r>
          </a:p>
        </p:txBody>
      </p:sp>
      <p:sp>
        <p:nvSpPr>
          <p:cNvPr id="15" name="Oval Callout 14"/>
          <p:cNvSpPr/>
          <p:nvPr/>
        </p:nvSpPr>
        <p:spPr bwMode="auto">
          <a:xfrm>
            <a:off x="3559471" y="5656835"/>
            <a:ext cx="2632793" cy="1201253"/>
          </a:xfrm>
          <a:prstGeom prst="wedgeEllipseCallout">
            <a:avLst>
              <a:gd name="adj1" fmla="val 21552"/>
              <a:gd name="adj2" fmla="val -61155"/>
            </a:avLst>
          </a:prstGeom>
          <a:solidFill>
            <a:schemeClr val="bg1"/>
          </a:solidFill>
          <a:ln w="25400" cap="flat" cmpd="sng" algn="ctr">
            <a:solidFill>
              <a:srgbClr val="000000"/>
            </a:solidFill>
            <a:prstDash val="solid"/>
            <a:round/>
            <a:headEnd type="none" w="med" len="med"/>
            <a:tailEnd type="none" w="med" len="med"/>
          </a:ln>
          <a:effectLst/>
          <a:extLst/>
        </p:spPr>
        <p:txBody>
          <a:bodyPr vert="horz" wrap="square" lIns="63997" tIns="31990" rIns="63997" bIns="31990" numCol="1" rtlCol="0" anchor="ctr" anchorCtr="0" compatLnSpc="1">
            <a:prstTxWarp prst="textNoShape">
              <a:avLst/>
            </a:prstTxWarp>
          </a:bodyPr>
          <a:lstStyle/>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Navigation</a:t>
            </a:r>
          </a:p>
        </p:txBody>
      </p:sp>
      <p:sp>
        <p:nvSpPr>
          <p:cNvPr id="14" name="Oval Callout 13"/>
          <p:cNvSpPr/>
          <p:nvPr/>
        </p:nvSpPr>
        <p:spPr bwMode="auto">
          <a:xfrm>
            <a:off x="6" y="5403594"/>
            <a:ext cx="3204973" cy="1265766"/>
          </a:xfrm>
          <a:prstGeom prst="wedgeEllipseCallout">
            <a:avLst>
              <a:gd name="adj1" fmla="val 49216"/>
              <a:gd name="adj2" fmla="val -56072"/>
            </a:avLst>
          </a:prstGeom>
          <a:solidFill>
            <a:schemeClr val="bg1"/>
          </a:solidFill>
          <a:ln w="25400" cap="flat" cmpd="sng" algn="ctr">
            <a:solidFill>
              <a:srgbClr val="000000"/>
            </a:solidFill>
            <a:prstDash val="solid"/>
            <a:round/>
            <a:headEnd type="none" w="med" len="med"/>
            <a:tailEnd type="none" w="med" len="med"/>
          </a:ln>
          <a:effectLst/>
          <a:extLst/>
        </p:spPr>
        <p:txBody>
          <a:bodyPr vert="horz" wrap="square" lIns="63997" tIns="31990" rIns="63997" bIns="31990" numCol="1" rtlCol="0" anchor="ctr" anchorCtr="0" compatLnSpc="1">
            <a:prstTxWarp prst="textNoShape">
              <a:avLst/>
            </a:prstTxWarp>
          </a:bodyPr>
          <a:lstStyle/>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Communications</a:t>
            </a:r>
          </a:p>
        </p:txBody>
      </p:sp>
      <p:sp>
        <p:nvSpPr>
          <p:cNvPr id="16" name="Oval Callout 15"/>
          <p:cNvSpPr/>
          <p:nvPr/>
        </p:nvSpPr>
        <p:spPr bwMode="auto">
          <a:xfrm>
            <a:off x="6850378" y="846839"/>
            <a:ext cx="2293622" cy="1265766"/>
          </a:xfrm>
          <a:prstGeom prst="wedgeEllipseCallout">
            <a:avLst>
              <a:gd name="adj1" fmla="val -59375"/>
              <a:gd name="adj2" fmla="val 40733"/>
            </a:avLst>
          </a:prstGeom>
          <a:solidFill>
            <a:schemeClr val="bg1"/>
          </a:solidFill>
          <a:ln w="25400" cap="flat" cmpd="sng" algn="ctr">
            <a:solidFill>
              <a:srgbClr val="000000"/>
            </a:solidFill>
            <a:prstDash val="solid"/>
            <a:round/>
            <a:headEnd type="none" w="med" len="med"/>
            <a:tailEnd type="none" w="med" len="med"/>
          </a:ln>
          <a:effectLst/>
          <a:extLst/>
        </p:spPr>
        <p:txBody>
          <a:bodyPr vert="horz" wrap="square" lIns="63997" tIns="31990" rIns="63997" bIns="31990" numCol="1" rtlCol="0" anchor="ctr" anchorCtr="0" compatLnSpc="1">
            <a:prstTxWarp prst="textNoShape">
              <a:avLst/>
            </a:prstTxWarp>
          </a:bodyPr>
          <a:lstStyle/>
          <a:p>
            <a:pPr algn="ctr" defTabSz="639963"/>
            <a:r>
              <a:rPr lang="en-US" sz="2000" dirty="0">
                <a:solidFill>
                  <a:srgbClr val="000000"/>
                </a:solidFill>
                <a:latin typeface="Helvetica Neue Light" charset="0"/>
                <a:ea typeface="ヒラギノ角ゴ ProN W3" charset="0"/>
                <a:cs typeface="ヒラギノ角ゴ ProN W3" charset="0"/>
                <a:sym typeface="Helvetica Neue Light" charset="0"/>
              </a:rPr>
              <a:t>Human-Machine Interaction</a:t>
            </a:r>
          </a:p>
        </p:txBody>
      </p:sp>
      <p:pic>
        <p:nvPicPr>
          <p:cNvPr id="4" name="Picture 3"/>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280834" y="239354"/>
            <a:ext cx="1298045" cy="860721"/>
          </a:xfrm>
          <a:prstGeom prst="rect">
            <a:avLst/>
          </a:prstGeom>
        </p:spPr>
      </p:pic>
      <p:pic>
        <p:nvPicPr>
          <p:cNvPr id="6" name="Picture 5"/>
          <p:cNvPicPr>
            <a:picLocks noChangeAspect="1"/>
          </p:cNvPicPr>
          <p:nvPr/>
        </p:nvPicPr>
        <p:blipFill>
          <a:blip r:embed="rId5"/>
          <a:stretch>
            <a:fillRect/>
          </a:stretch>
        </p:blipFill>
        <p:spPr>
          <a:xfrm>
            <a:off x="683447" y="5550812"/>
            <a:ext cx="1822703" cy="966656"/>
          </a:xfrm>
          <a:prstGeom prst="rect">
            <a:avLst/>
          </a:prstGeom>
        </p:spPr>
      </p:pic>
      <p:pic>
        <p:nvPicPr>
          <p:cNvPr id="18" name="Picture 17"/>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774788" y="4013511"/>
            <a:ext cx="1356361" cy="782516"/>
          </a:xfrm>
          <a:prstGeom prst="rect">
            <a:avLst/>
          </a:prstGeom>
        </p:spPr>
      </p:pic>
      <p:pic>
        <p:nvPicPr>
          <p:cNvPr id="19" name="Picture 18"/>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6799747" y="5302334"/>
            <a:ext cx="1265766" cy="1265766"/>
          </a:xfrm>
          <a:prstGeom prst="rect">
            <a:avLst/>
          </a:prstGeom>
        </p:spPr>
      </p:pic>
      <p:pic>
        <p:nvPicPr>
          <p:cNvPr id="20" name="Picture 19"/>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977228" y="1201254"/>
            <a:ext cx="1359390" cy="818178"/>
          </a:xfrm>
          <a:prstGeom prst="rect">
            <a:avLst/>
          </a:prstGeom>
        </p:spPr>
      </p:pic>
      <p:pic>
        <p:nvPicPr>
          <p:cNvPr id="21" name="Picture 20"/>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2597405" y="320694"/>
            <a:ext cx="1481872" cy="810090"/>
          </a:xfrm>
          <a:prstGeom prst="rect">
            <a:avLst/>
          </a:prstGeom>
        </p:spPr>
      </p:pic>
      <p:pic>
        <p:nvPicPr>
          <p:cNvPr id="22" name="Picture 21"/>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7214715" y="1018577"/>
            <a:ext cx="1511538" cy="911351"/>
          </a:xfrm>
          <a:prstGeom prst="rect">
            <a:avLst/>
          </a:prstGeom>
        </p:spPr>
      </p:pic>
      <p:pic>
        <p:nvPicPr>
          <p:cNvPr id="23" name="Picture 22"/>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7204792" y="2527570"/>
            <a:ext cx="1518919" cy="1059640"/>
          </a:xfrm>
          <a:prstGeom prst="rect">
            <a:avLst/>
          </a:prstGeom>
        </p:spPr>
      </p:pic>
      <p:pic>
        <p:nvPicPr>
          <p:cNvPr id="24" name="Picture 23"/>
          <p:cNvPicPr>
            <a:picLocks noChangeAspect="1"/>
          </p:cNvPicPr>
          <p:nvPr/>
        </p:nvPicPr>
        <p:blipFill>
          <a:blip r:embed="rId12"/>
          <a:stretch>
            <a:fillRect/>
          </a:stretch>
        </p:blipFill>
        <p:spPr>
          <a:xfrm>
            <a:off x="7154167" y="4087199"/>
            <a:ext cx="1367027" cy="854116"/>
          </a:xfrm>
          <a:prstGeom prst="rect">
            <a:avLst/>
          </a:prstGeom>
        </p:spPr>
      </p:pic>
      <p:pic>
        <p:nvPicPr>
          <p:cNvPr id="27" name="Picture 26"/>
          <p:cNvPicPr>
            <a:picLocks noChangeAspect="1"/>
          </p:cNvPicPr>
          <p:nvPr/>
        </p:nvPicPr>
        <p:blipFill rotWithShape="1">
          <a:blip r:embed="rId13" cstate="print">
            <a:extLst>
              <a:ext uri="{28A0092B-C50C-407E-A947-70E740481C1C}">
                <a14:useLocalDpi xmlns:a14="http://schemas.microsoft.com/office/drawing/2010/main"/>
              </a:ext>
            </a:extLst>
          </a:blip>
          <a:srcRect/>
          <a:stretch/>
        </p:blipFill>
        <p:spPr>
          <a:xfrm>
            <a:off x="724077" y="2568279"/>
            <a:ext cx="1867423" cy="684560"/>
          </a:xfrm>
          <a:prstGeom prst="rect">
            <a:avLst/>
          </a:prstGeom>
        </p:spPr>
      </p:pic>
      <p:pic>
        <p:nvPicPr>
          <p:cNvPr id="28" name="Picture 27"/>
          <p:cNvPicPr>
            <a:picLocks noChangeAspect="1"/>
          </p:cNvPicPr>
          <p:nvPr/>
        </p:nvPicPr>
        <p:blipFill rotWithShape="1">
          <a:blip r:embed="rId14" cstate="print">
            <a:extLst>
              <a:ext uri="{28A0092B-C50C-407E-A947-70E740481C1C}">
                <a14:useLocalDpi xmlns:a14="http://schemas.microsoft.com/office/drawing/2010/main"/>
              </a:ext>
            </a:extLst>
          </a:blip>
          <a:srcRect/>
          <a:stretch/>
        </p:blipFill>
        <p:spPr>
          <a:xfrm>
            <a:off x="4166955" y="5745691"/>
            <a:ext cx="1417658" cy="1020170"/>
          </a:xfrm>
          <a:prstGeom prst="rect">
            <a:avLst/>
          </a:prstGeom>
        </p:spPr>
      </p:pic>
      <p:graphicFrame>
        <p:nvGraphicFramePr>
          <p:cNvPr id="17" name="Diagramme 16"/>
          <p:cNvGraphicFramePr/>
          <p:nvPr>
            <p:extLst/>
          </p:nvPr>
        </p:nvGraphicFramePr>
        <p:xfrm>
          <a:off x="3154342" y="2062058"/>
          <a:ext cx="3797297" cy="3189729"/>
        </p:xfrm>
        <a:graphic>
          <a:graphicData uri="http://schemas.openxmlformats.org/drawingml/2006/diagram">
            <dgm:relIds xmlns:dgm="http://schemas.openxmlformats.org/drawingml/2006/diagram" xmlns:r="http://schemas.openxmlformats.org/officeDocument/2006/relationships" r:dm="rId15" r:lo="rId16" r:qs="rId17" r:cs="rId18"/>
          </a:graphicData>
        </a:graphic>
      </p:graphicFrame>
    </p:spTree>
    <p:extLst>
      <p:ext uri="{BB962C8B-B14F-4D97-AF65-F5344CB8AC3E}">
        <p14:creationId xmlns:p14="http://schemas.microsoft.com/office/powerpoint/2010/main" val="13958272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Add concept </a:t>
            </a:r>
            <a:r>
              <a:rPr lang="en-US" dirty="0" smtClean="0">
                <a:latin typeface="Courier New" charset="0"/>
                <a:ea typeface="Courier New" charset="0"/>
                <a:cs typeface="Courier New" charset="0"/>
              </a:rPr>
              <a:t>Variable</a:t>
            </a:r>
            <a:endParaRPr lang="en-US" dirty="0">
              <a:latin typeface="Courier New" charset="0"/>
              <a:ea typeface="Courier New" charset="0"/>
              <a:cs typeface="Courier New" charset="0"/>
            </a:endParaRPr>
          </a:p>
        </p:txBody>
      </p:sp>
      <p:sp>
        <p:nvSpPr>
          <p:cNvPr id="5" name="Foliennummernplatzhalter 4"/>
          <p:cNvSpPr>
            <a:spLocks noGrp="1"/>
          </p:cNvSpPr>
          <p:nvPr>
            <p:ph type="sldNum" sz="quarter" idx="12"/>
          </p:nvPr>
        </p:nvSpPr>
        <p:spPr/>
        <p:txBody>
          <a:bodyPr/>
          <a:lstStyle/>
          <a:p>
            <a:pPr>
              <a:defRPr/>
            </a:pPr>
            <a:r>
              <a:rPr lang="fr-FR" smtClean="0"/>
              <a:t>- </a:t>
            </a:r>
            <a:fld id="{32FEFE3E-5266-48F6-9D02-A7873B043BC0}" type="slidenum">
              <a:rPr lang="fr-FR" smtClean="0"/>
              <a:pPr>
                <a:defRPr/>
              </a:pPr>
              <a:t>60</a:t>
            </a:fld>
            <a:endParaRPr lang="fr-FR"/>
          </a:p>
        </p:txBody>
      </p:sp>
      <p:pic>
        <p:nvPicPr>
          <p:cNvPr id="8" name="Bild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6381" y="2204864"/>
            <a:ext cx="8280000" cy="2922965"/>
          </a:xfrm>
          <a:prstGeom prst="rect">
            <a:avLst/>
          </a:prstGeom>
        </p:spPr>
      </p:pic>
      <p:sp>
        <p:nvSpPr>
          <p:cNvPr id="6" name="Rechteck 6"/>
          <p:cNvSpPr/>
          <p:nvPr/>
        </p:nvSpPr>
        <p:spPr>
          <a:xfrm>
            <a:off x="3131840" y="6011996"/>
            <a:ext cx="5886400" cy="369332"/>
          </a:xfrm>
          <a:prstGeom prst="rect">
            <a:avLst/>
          </a:prstGeom>
        </p:spPr>
        <p:txBody>
          <a:bodyPr wrap="square">
            <a:spAutoFit/>
          </a:bodyPr>
          <a:lstStyle/>
          <a:p>
            <a:r>
              <a:rPr lang="en-US" dirty="0" smtClean="0">
                <a:solidFill>
                  <a:schemeClr val="tx2"/>
                </a:solidFill>
              </a:rPr>
              <a:t>(see </a:t>
            </a:r>
            <a:r>
              <a:rPr lang="en-US" u="sng" dirty="0" smtClean="0">
                <a:solidFill>
                  <a:schemeClr val="bg2"/>
                </a:solidFill>
              </a:rPr>
              <a:t>https</a:t>
            </a:r>
            <a:r>
              <a:rPr lang="en-US" u="sng" dirty="0">
                <a:solidFill>
                  <a:schemeClr val="bg2"/>
                </a:solidFill>
              </a:rPr>
              <a:t>://</a:t>
            </a:r>
            <a:r>
              <a:rPr lang="en-US" u="sng" dirty="0" err="1" smtClean="0">
                <a:solidFill>
                  <a:schemeClr val="bg2"/>
                </a:solidFill>
              </a:rPr>
              <a:t>github.com</a:t>
            </a:r>
            <a:r>
              <a:rPr lang="en-US" u="sng" dirty="0" smtClean="0">
                <a:solidFill>
                  <a:schemeClr val="bg2"/>
                </a:solidFill>
              </a:rPr>
              <a:t>/</a:t>
            </a:r>
            <a:r>
              <a:rPr lang="en-US" u="sng" dirty="0" err="1" smtClean="0">
                <a:solidFill>
                  <a:schemeClr val="bg2"/>
                </a:solidFill>
              </a:rPr>
              <a:t>gemoc</a:t>
            </a:r>
            <a:r>
              <a:rPr lang="en-US" u="sng" dirty="0" smtClean="0">
                <a:solidFill>
                  <a:schemeClr val="bg2"/>
                </a:solidFill>
              </a:rPr>
              <a:t>/MODELS2017Tutorial</a:t>
            </a:r>
            <a:r>
              <a:rPr lang="en-US" dirty="0" smtClean="0">
                <a:solidFill>
                  <a:schemeClr val="tx2"/>
                </a:solidFill>
              </a:rPr>
              <a:t>)</a:t>
            </a:r>
            <a:endParaRPr lang="en-US" dirty="0">
              <a:solidFill>
                <a:schemeClr val="tx2"/>
              </a:solidFill>
            </a:endParaRPr>
          </a:p>
        </p:txBody>
      </p:sp>
    </p:spTree>
    <p:extLst>
      <p:ext uri="{BB962C8B-B14F-4D97-AF65-F5344CB8AC3E}">
        <p14:creationId xmlns:p14="http://schemas.microsoft.com/office/powerpoint/2010/main" val="11750727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Add concept </a:t>
            </a:r>
            <a:r>
              <a:rPr lang="en-US" dirty="0" smtClean="0">
                <a:latin typeface="Courier New" charset="0"/>
                <a:ea typeface="Courier New" charset="0"/>
                <a:cs typeface="Courier New" charset="0"/>
              </a:rPr>
              <a:t>Guard</a:t>
            </a:r>
            <a:endParaRPr lang="en-US" dirty="0">
              <a:latin typeface="Courier New" charset="0"/>
              <a:ea typeface="Courier New" charset="0"/>
              <a:cs typeface="Courier New" charset="0"/>
            </a:endParaRPr>
          </a:p>
        </p:txBody>
      </p:sp>
      <p:sp>
        <p:nvSpPr>
          <p:cNvPr id="5" name="Foliennummernplatzhalter 4"/>
          <p:cNvSpPr>
            <a:spLocks noGrp="1"/>
          </p:cNvSpPr>
          <p:nvPr>
            <p:ph type="sldNum" sz="quarter" idx="12"/>
          </p:nvPr>
        </p:nvSpPr>
        <p:spPr/>
        <p:txBody>
          <a:bodyPr/>
          <a:lstStyle/>
          <a:p>
            <a:pPr>
              <a:defRPr/>
            </a:pPr>
            <a:r>
              <a:rPr lang="fr-FR" smtClean="0"/>
              <a:t>- </a:t>
            </a:r>
            <a:fld id="{32FEFE3E-5266-48F6-9D02-A7873B043BC0}" type="slidenum">
              <a:rPr lang="fr-FR" smtClean="0"/>
              <a:pPr>
                <a:defRPr/>
              </a:pPr>
              <a:t>61</a:t>
            </a:fld>
            <a:endParaRPr lang="fr-FR"/>
          </a:p>
        </p:txBody>
      </p:sp>
      <p:pic>
        <p:nvPicPr>
          <p:cNvPr id="6" name="Bild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9552" y="1484784"/>
            <a:ext cx="7847952" cy="4448232"/>
          </a:xfrm>
          <a:prstGeom prst="rect">
            <a:avLst/>
          </a:prstGeom>
        </p:spPr>
      </p:pic>
      <p:sp>
        <p:nvSpPr>
          <p:cNvPr id="7" name="Rechteck 6"/>
          <p:cNvSpPr/>
          <p:nvPr/>
        </p:nvSpPr>
        <p:spPr>
          <a:xfrm>
            <a:off x="3131840" y="6011996"/>
            <a:ext cx="5886400" cy="369332"/>
          </a:xfrm>
          <a:prstGeom prst="rect">
            <a:avLst/>
          </a:prstGeom>
        </p:spPr>
        <p:txBody>
          <a:bodyPr wrap="square">
            <a:spAutoFit/>
          </a:bodyPr>
          <a:lstStyle/>
          <a:p>
            <a:r>
              <a:rPr lang="en-US" dirty="0" smtClean="0">
                <a:solidFill>
                  <a:schemeClr val="tx2"/>
                </a:solidFill>
              </a:rPr>
              <a:t>(see </a:t>
            </a:r>
            <a:r>
              <a:rPr lang="en-US" u="sng" dirty="0" smtClean="0">
                <a:solidFill>
                  <a:schemeClr val="bg2"/>
                </a:solidFill>
              </a:rPr>
              <a:t>https</a:t>
            </a:r>
            <a:r>
              <a:rPr lang="en-US" u="sng" dirty="0">
                <a:solidFill>
                  <a:schemeClr val="bg2"/>
                </a:solidFill>
              </a:rPr>
              <a:t>://</a:t>
            </a:r>
            <a:r>
              <a:rPr lang="en-US" u="sng" dirty="0" err="1" smtClean="0">
                <a:solidFill>
                  <a:schemeClr val="bg2"/>
                </a:solidFill>
              </a:rPr>
              <a:t>github.com</a:t>
            </a:r>
            <a:r>
              <a:rPr lang="en-US" u="sng" dirty="0" smtClean="0">
                <a:solidFill>
                  <a:schemeClr val="bg2"/>
                </a:solidFill>
              </a:rPr>
              <a:t>/</a:t>
            </a:r>
            <a:r>
              <a:rPr lang="en-US" u="sng" dirty="0" err="1" smtClean="0">
                <a:solidFill>
                  <a:schemeClr val="bg2"/>
                </a:solidFill>
              </a:rPr>
              <a:t>gemoc</a:t>
            </a:r>
            <a:r>
              <a:rPr lang="en-US" u="sng" dirty="0" smtClean="0">
                <a:solidFill>
                  <a:schemeClr val="bg2"/>
                </a:solidFill>
              </a:rPr>
              <a:t>/MODELS2017Tutorial</a:t>
            </a:r>
            <a:r>
              <a:rPr lang="en-US" dirty="0" smtClean="0">
                <a:solidFill>
                  <a:schemeClr val="tx2"/>
                </a:solidFill>
              </a:rPr>
              <a:t>)</a:t>
            </a:r>
            <a:endParaRPr lang="en-US" dirty="0">
              <a:solidFill>
                <a:schemeClr val="tx2"/>
              </a:solidFill>
            </a:endParaRPr>
          </a:p>
        </p:txBody>
      </p:sp>
    </p:spTree>
    <p:extLst>
      <p:ext uri="{BB962C8B-B14F-4D97-AF65-F5344CB8AC3E}">
        <p14:creationId xmlns:p14="http://schemas.microsoft.com/office/powerpoint/2010/main" val="197254757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Add concept </a:t>
            </a:r>
            <a:r>
              <a:rPr lang="en-US" dirty="0" smtClean="0">
                <a:latin typeface="Courier New" charset="0"/>
                <a:ea typeface="Courier New" charset="0"/>
                <a:cs typeface="Courier New" charset="0"/>
              </a:rPr>
              <a:t>Action</a:t>
            </a:r>
            <a:endParaRPr lang="en-US" dirty="0">
              <a:latin typeface="Courier New" charset="0"/>
              <a:ea typeface="Courier New" charset="0"/>
              <a:cs typeface="Courier New" charset="0"/>
            </a:endParaRPr>
          </a:p>
        </p:txBody>
      </p:sp>
      <p:sp>
        <p:nvSpPr>
          <p:cNvPr id="5" name="Foliennummernplatzhalter 4"/>
          <p:cNvSpPr>
            <a:spLocks noGrp="1"/>
          </p:cNvSpPr>
          <p:nvPr>
            <p:ph type="sldNum" sz="quarter" idx="12"/>
          </p:nvPr>
        </p:nvSpPr>
        <p:spPr/>
        <p:txBody>
          <a:bodyPr/>
          <a:lstStyle/>
          <a:p>
            <a:pPr>
              <a:defRPr/>
            </a:pPr>
            <a:r>
              <a:rPr lang="fr-FR" smtClean="0"/>
              <a:t>- </a:t>
            </a:r>
            <a:fld id="{32FEFE3E-5266-48F6-9D02-A7873B043BC0}" type="slidenum">
              <a:rPr lang="fr-FR" smtClean="0"/>
              <a:pPr>
                <a:defRPr/>
              </a:pPr>
              <a:t>62</a:t>
            </a:fld>
            <a:endParaRPr lang="fr-FR"/>
          </a:p>
        </p:txBody>
      </p:sp>
      <p:pic>
        <p:nvPicPr>
          <p:cNvPr id="7" name="Bild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8538" y="1617663"/>
            <a:ext cx="8280000" cy="4191428"/>
          </a:xfrm>
          <a:prstGeom prst="rect">
            <a:avLst/>
          </a:prstGeom>
        </p:spPr>
      </p:pic>
      <p:sp>
        <p:nvSpPr>
          <p:cNvPr id="6" name="Rechteck 6"/>
          <p:cNvSpPr/>
          <p:nvPr/>
        </p:nvSpPr>
        <p:spPr>
          <a:xfrm>
            <a:off x="3131840" y="6011996"/>
            <a:ext cx="5886400" cy="369332"/>
          </a:xfrm>
          <a:prstGeom prst="rect">
            <a:avLst/>
          </a:prstGeom>
        </p:spPr>
        <p:txBody>
          <a:bodyPr wrap="square">
            <a:spAutoFit/>
          </a:bodyPr>
          <a:lstStyle/>
          <a:p>
            <a:r>
              <a:rPr lang="en-US" dirty="0" smtClean="0">
                <a:solidFill>
                  <a:schemeClr val="tx2"/>
                </a:solidFill>
              </a:rPr>
              <a:t>(see </a:t>
            </a:r>
            <a:r>
              <a:rPr lang="en-US" u="sng" dirty="0" smtClean="0">
                <a:solidFill>
                  <a:schemeClr val="bg2"/>
                </a:solidFill>
              </a:rPr>
              <a:t>https</a:t>
            </a:r>
            <a:r>
              <a:rPr lang="en-US" u="sng" dirty="0">
                <a:solidFill>
                  <a:schemeClr val="bg2"/>
                </a:solidFill>
              </a:rPr>
              <a:t>://</a:t>
            </a:r>
            <a:r>
              <a:rPr lang="en-US" u="sng" dirty="0" err="1" smtClean="0">
                <a:solidFill>
                  <a:schemeClr val="bg2"/>
                </a:solidFill>
              </a:rPr>
              <a:t>github.com</a:t>
            </a:r>
            <a:r>
              <a:rPr lang="en-US" u="sng" dirty="0" smtClean="0">
                <a:solidFill>
                  <a:schemeClr val="bg2"/>
                </a:solidFill>
              </a:rPr>
              <a:t>/</a:t>
            </a:r>
            <a:r>
              <a:rPr lang="en-US" u="sng" dirty="0" err="1" smtClean="0">
                <a:solidFill>
                  <a:schemeClr val="bg2"/>
                </a:solidFill>
              </a:rPr>
              <a:t>gemoc</a:t>
            </a:r>
            <a:r>
              <a:rPr lang="en-US" u="sng" dirty="0" smtClean="0">
                <a:solidFill>
                  <a:schemeClr val="bg2"/>
                </a:solidFill>
              </a:rPr>
              <a:t>/MODELS2017Tutorial</a:t>
            </a:r>
            <a:r>
              <a:rPr lang="en-US" dirty="0" smtClean="0">
                <a:solidFill>
                  <a:schemeClr val="tx2"/>
                </a:solidFill>
              </a:rPr>
              <a:t>)</a:t>
            </a:r>
            <a:endParaRPr lang="en-US" dirty="0">
              <a:solidFill>
                <a:schemeClr val="tx2"/>
              </a:solidFill>
            </a:endParaRPr>
          </a:p>
        </p:txBody>
      </p:sp>
    </p:spTree>
    <p:extLst>
      <p:ext uri="{BB962C8B-B14F-4D97-AF65-F5344CB8AC3E}">
        <p14:creationId xmlns:p14="http://schemas.microsoft.com/office/powerpoint/2010/main" val="180454356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Add OCL invariant</a:t>
            </a:r>
            <a:endParaRPr lang="en-US" dirty="0"/>
          </a:p>
        </p:txBody>
      </p:sp>
      <p:sp>
        <p:nvSpPr>
          <p:cNvPr id="5" name="Foliennummernplatzhalter 4"/>
          <p:cNvSpPr>
            <a:spLocks noGrp="1"/>
          </p:cNvSpPr>
          <p:nvPr>
            <p:ph type="sldNum" sz="quarter" idx="12"/>
          </p:nvPr>
        </p:nvSpPr>
        <p:spPr/>
        <p:txBody>
          <a:bodyPr/>
          <a:lstStyle/>
          <a:p>
            <a:pPr>
              <a:defRPr/>
            </a:pPr>
            <a:r>
              <a:rPr lang="en-US" dirty="0" smtClean="0"/>
              <a:t>- </a:t>
            </a:r>
            <a:fld id="{32FEFE3E-5266-48F6-9D02-A7873B043BC0}" type="slidenum">
              <a:rPr lang="en-US" smtClean="0"/>
              <a:pPr>
                <a:defRPr/>
              </a:pPr>
              <a:t>63</a:t>
            </a:fld>
            <a:endParaRPr lang="en-US" dirty="0"/>
          </a:p>
        </p:txBody>
      </p:sp>
      <p:sp>
        <p:nvSpPr>
          <p:cNvPr id="6" name="Espace réservé du contenu 4"/>
          <p:cNvSpPr txBox="1">
            <a:spLocks/>
          </p:cNvSpPr>
          <p:nvPr/>
        </p:nvSpPr>
        <p:spPr>
          <a:xfrm>
            <a:off x="323528" y="1745580"/>
            <a:ext cx="7540625" cy="4203700"/>
          </a:xfrm>
          <a:prstGeom prst="rect">
            <a:avLst/>
          </a:prstGeom>
        </p:spPr>
        <p:txBody>
          <a:bodyPr lIns="91425" tIns="45713" rIns="91425" bIns="45713"/>
          <a:lstStyle>
            <a:lvl1pPr marL="342848" indent="-342848" algn="l" defTabSz="199995" rtl="0" eaLnBrk="0" fontAlgn="base" hangingPunct="0">
              <a:lnSpc>
                <a:spcPct val="170000"/>
              </a:lnSpc>
              <a:spcBef>
                <a:spcPct val="0"/>
              </a:spcBef>
              <a:spcAft>
                <a:spcPct val="0"/>
              </a:spcAft>
              <a:buClr>
                <a:srgbClr val="FF0000"/>
              </a:buClr>
              <a:buChar char="•"/>
              <a:defRPr sz="2400">
                <a:solidFill>
                  <a:schemeClr val="tx2"/>
                </a:solidFill>
                <a:latin typeface="+mn-lt"/>
                <a:ea typeface="+mn-ea"/>
                <a:cs typeface="+mn-cs"/>
              </a:defRPr>
            </a:lvl1pPr>
            <a:lvl2pPr marL="361893" indent="352371" algn="l" defTabSz="199995" rtl="0" eaLnBrk="0" fontAlgn="base" hangingPunct="0">
              <a:lnSpc>
                <a:spcPct val="170000"/>
              </a:lnSpc>
              <a:spcBef>
                <a:spcPct val="0"/>
              </a:spcBef>
              <a:spcAft>
                <a:spcPct val="0"/>
              </a:spcAft>
              <a:buClr>
                <a:schemeClr val="bg2"/>
              </a:buClr>
              <a:buChar char="–"/>
              <a:defRPr sz="2200">
                <a:solidFill>
                  <a:schemeClr val="tx2"/>
                </a:solidFill>
                <a:latin typeface="+mn-lt"/>
                <a:ea typeface="ＭＳ Ｐゴシック" pitchFamily="23" charset="-128"/>
                <a:cs typeface="+mn-cs"/>
              </a:defRPr>
            </a:lvl2pPr>
            <a:lvl3pPr marL="1076160" indent="361893" algn="l" defTabSz="199995" rtl="0" eaLnBrk="0" fontAlgn="base" hangingPunct="0">
              <a:lnSpc>
                <a:spcPct val="170000"/>
              </a:lnSpc>
              <a:spcBef>
                <a:spcPct val="0"/>
              </a:spcBef>
              <a:spcAft>
                <a:spcPct val="0"/>
              </a:spcAft>
              <a:buFont typeface="Arial" charset="0"/>
              <a:buChar char="•"/>
              <a:defRPr sz="2000">
                <a:solidFill>
                  <a:schemeClr val="tx2"/>
                </a:solidFill>
                <a:latin typeface="+mn-lt"/>
                <a:ea typeface="ＭＳ Ｐゴシック" pitchFamily="23" charset="-128"/>
                <a:cs typeface="+mn-cs"/>
              </a:defRPr>
            </a:lvl3pPr>
            <a:lvl4pPr marL="1438055" indent="371418" algn="l" defTabSz="199995" rtl="0" eaLnBrk="0" fontAlgn="base" hangingPunct="0">
              <a:lnSpc>
                <a:spcPct val="170000"/>
              </a:lnSpc>
              <a:spcBef>
                <a:spcPct val="0"/>
              </a:spcBef>
              <a:spcAft>
                <a:spcPct val="0"/>
              </a:spcAft>
              <a:buChar char="–"/>
              <a:defRPr sz="1800">
                <a:solidFill>
                  <a:schemeClr val="tx2"/>
                </a:solidFill>
                <a:latin typeface="+mn-lt"/>
                <a:ea typeface="ＭＳ Ｐゴシック" pitchFamily="23" charset="-128"/>
                <a:cs typeface="+mn-cs"/>
              </a:defRPr>
            </a:lvl4pPr>
            <a:lvl5pPr marL="1790425" indent="361893" algn="l" defTabSz="199995" rtl="0" eaLnBrk="0" fontAlgn="base" hangingPunct="0">
              <a:lnSpc>
                <a:spcPct val="170000"/>
              </a:lnSpc>
              <a:spcBef>
                <a:spcPct val="0"/>
              </a:spcBef>
              <a:spcAft>
                <a:spcPct val="0"/>
              </a:spcAft>
              <a:buChar char="»"/>
              <a:defRPr sz="1600">
                <a:solidFill>
                  <a:schemeClr val="tx2"/>
                </a:solidFill>
                <a:latin typeface="+mn-lt"/>
                <a:ea typeface="ＭＳ Ｐゴシック" pitchFamily="23" charset="-128"/>
                <a:cs typeface="+mn-cs"/>
              </a:defRPr>
            </a:lvl5pPr>
            <a:lvl6pPr marL="463479" algn="l" defTabSz="199995" rtl="0" fontAlgn="base">
              <a:lnSpc>
                <a:spcPct val="170000"/>
              </a:lnSpc>
              <a:spcBef>
                <a:spcPct val="0"/>
              </a:spcBef>
              <a:spcAft>
                <a:spcPct val="0"/>
              </a:spcAft>
              <a:defRPr sz="2200">
                <a:solidFill>
                  <a:schemeClr val="tx2"/>
                </a:solidFill>
                <a:latin typeface="+mn-lt"/>
                <a:ea typeface="Arial" charset="0"/>
                <a:cs typeface="+mn-cs"/>
              </a:defRPr>
            </a:lvl6pPr>
            <a:lvl7pPr marL="920609" algn="l" defTabSz="199995" rtl="0" fontAlgn="base">
              <a:lnSpc>
                <a:spcPct val="170000"/>
              </a:lnSpc>
              <a:spcBef>
                <a:spcPct val="0"/>
              </a:spcBef>
              <a:spcAft>
                <a:spcPct val="0"/>
              </a:spcAft>
              <a:defRPr sz="2200">
                <a:solidFill>
                  <a:schemeClr val="tx2"/>
                </a:solidFill>
                <a:latin typeface="+mn-lt"/>
                <a:ea typeface="Arial" charset="0"/>
                <a:cs typeface="+mn-cs"/>
              </a:defRPr>
            </a:lvl7pPr>
            <a:lvl8pPr marL="1377739" algn="l" defTabSz="199995" rtl="0" fontAlgn="base">
              <a:lnSpc>
                <a:spcPct val="170000"/>
              </a:lnSpc>
              <a:spcBef>
                <a:spcPct val="0"/>
              </a:spcBef>
              <a:spcAft>
                <a:spcPct val="0"/>
              </a:spcAft>
              <a:defRPr sz="2200">
                <a:solidFill>
                  <a:schemeClr val="tx2"/>
                </a:solidFill>
                <a:latin typeface="+mn-lt"/>
                <a:ea typeface="Arial" charset="0"/>
                <a:cs typeface="+mn-cs"/>
              </a:defRPr>
            </a:lvl8pPr>
            <a:lvl9pPr marL="1834868" algn="l" defTabSz="199995" rtl="0" fontAlgn="base">
              <a:lnSpc>
                <a:spcPct val="170000"/>
              </a:lnSpc>
              <a:spcBef>
                <a:spcPct val="0"/>
              </a:spcBef>
              <a:spcAft>
                <a:spcPct val="0"/>
              </a:spcAft>
              <a:defRPr sz="2200">
                <a:solidFill>
                  <a:schemeClr val="tx2"/>
                </a:solidFill>
                <a:latin typeface="+mn-lt"/>
                <a:ea typeface="Arial" charset="0"/>
                <a:cs typeface="+mn-cs"/>
              </a:defRPr>
            </a:lvl9pPr>
          </a:lstStyle>
          <a:p>
            <a:pPr>
              <a:lnSpc>
                <a:spcPct val="100000"/>
              </a:lnSpc>
            </a:pPr>
            <a:r>
              <a:rPr lang="en-US" sz="2000" kern="0" dirty="0" smtClean="0"/>
              <a:t>Use the </a:t>
            </a:r>
            <a:r>
              <a:rPr lang="en-US" sz="2000" b="1" kern="0" dirty="0" err="1" smtClean="0"/>
              <a:t>OCLInEcore</a:t>
            </a:r>
            <a:r>
              <a:rPr lang="en-US" sz="2000" kern="0" dirty="0" smtClean="0"/>
              <a:t> </a:t>
            </a:r>
            <a:r>
              <a:rPr lang="en-US" sz="2000" b="1" kern="0" dirty="0" smtClean="0"/>
              <a:t>editor</a:t>
            </a:r>
          </a:p>
          <a:p>
            <a:pPr marL="342848" lvl="2" indent="-342848">
              <a:lnSpc>
                <a:spcPct val="100000"/>
              </a:lnSpc>
              <a:buClr>
                <a:srgbClr val="FF0000"/>
              </a:buClr>
              <a:buFontTx/>
              <a:buChar char="•"/>
            </a:pPr>
            <a:endParaRPr lang="en-US" sz="2000" kern="0" dirty="0" smtClean="0"/>
          </a:p>
          <a:p>
            <a:pPr marL="342848" lvl="2" indent="-342848">
              <a:lnSpc>
                <a:spcPct val="100000"/>
              </a:lnSpc>
              <a:buClr>
                <a:srgbClr val="FF0000"/>
              </a:buClr>
              <a:buFontTx/>
              <a:buChar char="•"/>
            </a:pPr>
            <a:endParaRPr lang="en-US" sz="2000" kern="0" dirty="0" smtClean="0"/>
          </a:p>
          <a:p>
            <a:pPr marL="342848" lvl="2" indent="-342848">
              <a:lnSpc>
                <a:spcPct val="100000"/>
              </a:lnSpc>
              <a:buClr>
                <a:srgbClr val="FF0000"/>
              </a:buClr>
              <a:buFontTx/>
              <a:buChar char="•"/>
            </a:pPr>
            <a:r>
              <a:rPr lang="en-US" sz="2000" kern="0" dirty="0" smtClean="0"/>
              <a:t>Add invariant: </a:t>
            </a:r>
            <a:r>
              <a:rPr lang="en-US" dirty="0" smtClean="0"/>
              <a:t>states cannot </a:t>
            </a:r>
            <a:br>
              <a:rPr lang="en-US" dirty="0" smtClean="0"/>
            </a:br>
            <a:r>
              <a:rPr lang="en-US" dirty="0" smtClean="0"/>
              <a:t>have two outgoing transitions </a:t>
            </a:r>
            <a:br>
              <a:rPr lang="en-US" dirty="0" smtClean="0"/>
            </a:br>
            <a:r>
              <a:rPr lang="en-US" dirty="0" smtClean="0"/>
              <a:t>without a guard</a:t>
            </a:r>
          </a:p>
          <a:p>
            <a:pPr>
              <a:lnSpc>
                <a:spcPct val="100000"/>
              </a:lnSpc>
            </a:pPr>
            <a:endParaRPr lang="en-US" sz="2000" kern="0" dirty="0" smtClean="0"/>
          </a:p>
          <a:p>
            <a:pPr>
              <a:lnSpc>
                <a:spcPct val="100000"/>
              </a:lnSpc>
            </a:pPr>
            <a:endParaRPr lang="en-US" sz="2000" kern="0" dirty="0" smtClean="0"/>
          </a:p>
          <a:p>
            <a:pPr>
              <a:lnSpc>
                <a:spcPct val="100000"/>
              </a:lnSpc>
            </a:pPr>
            <a:r>
              <a:rPr lang="en-US" sz="2000" kern="0" dirty="0" smtClean="0"/>
              <a:t>Syntax example: </a:t>
            </a:r>
            <a:br>
              <a:rPr lang="en-US" sz="2000" kern="0" dirty="0" smtClean="0"/>
            </a:br>
            <a:r>
              <a:rPr lang="en-US" sz="2000" kern="0" dirty="0" smtClean="0"/>
              <a:t>check name uniqueness</a:t>
            </a:r>
          </a:p>
        </p:txBody>
      </p:sp>
      <p:pic>
        <p:nvPicPr>
          <p:cNvPr id="7" name="Image 5"/>
          <p:cNvPicPr>
            <a:picLocks noChangeAspect="1"/>
          </p:cNvPicPr>
          <p:nvPr/>
        </p:nvPicPr>
        <p:blipFill>
          <a:blip r:embed="rId3"/>
          <a:stretch>
            <a:fillRect/>
          </a:stretch>
        </p:blipFill>
        <p:spPr>
          <a:xfrm>
            <a:off x="4218004" y="2060848"/>
            <a:ext cx="4818492" cy="2664296"/>
          </a:xfrm>
          <a:prstGeom prst="rect">
            <a:avLst/>
          </a:prstGeom>
        </p:spPr>
      </p:pic>
      <p:sp>
        <p:nvSpPr>
          <p:cNvPr id="8" name="Rechteck 7"/>
          <p:cNvSpPr/>
          <p:nvPr/>
        </p:nvSpPr>
        <p:spPr>
          <a:xfrm>
            <a:off x="197097" y="5057948"/>
            <a:ext cx="8983415" cy="584775"/>
          </a:xfrm>
          <a:prstGeom prst="rect">
            <a:avLst/>
          </a:prstGeom>
        </p:spPr>
        <p:txBody>
          <a:bodyPr wrap="square">
            <a:spAutoFit/>
          </a:bodyPr>
          <a:lstStyle/>
          <a:p>
            <a:pPr lvl="1">
              <a:lnSpc>
                <a:spcPct val="100000"/>
              </a:lnSpc>
            </a:pPr>
            <a:r>
              <a:rPr lang="en-US" sz="1600" b="1" kern="0" dirty="0" smtClean="0">
                <a:solidFill>
                  <a:schemeClr val="tx2"/>
                </a:solidFill>
                <a:latin typeface="Courier New" charset="0"/>
                <a:ea typeface="Courier New" charset="0"/>
                <a:cs typeface="Courier New" charset="0"/>
              </a:rPr>
              <a:t>invariant</a:t>
            </a:r>
            <a:r>
              <a:rPr lang="en-US" sz="1600" kern="0" dirty="0" smtClean="0">
                <a:solidFill>
                  <a:schemeClr val="tx2"/>
                </a:solidFill>
                <a:latin typeface="Courier New" charset="0"/>
                <a:ea typeface="Courier New" charset="0"/>
                <a:cs typeface="Courier New" charset="0"/>
              </a:rPr>
              <a:t> </a:t>
            </a:r>
            <a:r>
              <a:rPr lang="en-US" sz="1600" kern="0" dirty="0" err="1">
                <a:solidFill>
                  <a:schemeClr val="tx2"/>
                </a:solidFill>
                <a:latin typeface="Courier New" charset="0"/>
                <a:ea typeface="Courier New" charset="0"/>
                <a:cs typeface="Courier New" charset="0"/>
              </a:rPr>
              <a:t>uniqueStateNames</a:t>
            </a:r>
            <a:r>
              <a:rPr lang="en-US" sz="1600" kern="0" dirty="0">
                <a:solidFill>
                  <a:schemeClr val="tx2"/>
                </a:solidFill>
                <a:latin typeface="Courier New" charset="0"/>
                <a:ea typeface="Courier New" charset="0"/>
                <a:cs typeface="Courier New" charset="0"/>
              </a:rPr>
              <a:t>: </a:t>
            </a:r>
          </a:p>
          <a:p>
            <a:pPr lvl="1">
              <a:lnSpc>
                <a:spcPct val="100000"/>
              </a:lnSpc>
            </a:pPr>
            <a:r>
              <a:rPr lang="en-US" sz="1600" kern="0" dirty="0" err="1">
                <a:solidFill>
                  <a:schemeClr val="tx2"/>
                </a:solidFill>
                <a:latin typeface="Courier New" charset="0"/>
                <a:ea typeface="Courier New" charset="0"/>
                <a:cs typeface="Courier New" charset="0"/>
              </a:rPr>
              <a:t>self.</a:t>
            </a:r>
            <a:r>
              <a:rPr lang="en-US" sz="1600" i="1" kern="0" dirty="0" err="1">
                <a:solidFill>
                  <a:schemeClr val="tx2"/>
                </a:solidFill>
                <a:latin typeface="Courier New" charset="0"/>
                <a:ea typeface="Courier New" charset="0"/>
                <a:cs typeface="Courier New" charset="0"/>
              </a:rPr>
              <a:t>states</a:t>
            </a:r>
            <a:r>
              <a:rPr lang="en-US" sz="1600" i="1" kern="0" dirty="0">
                <a:solidFill>
                  <a:schemeClr val="tx2"/>
                </a:solidFill>
                <a:latin typeface="Courier New" charset="0"/>
                <a:ea typeface="Courier New" charset="0"/>
                <a:cs typeface="Courier New" charset="0"/>
              </a:rPr>
              <a:t>-&gt;</a:t>
            </a:r>
            <a:r>
              <a:rPr lang="en-US" sz="1600" i="1" kern="0" dirty="0" err="1">
                <a:solidFill>
                  <a:schemeClr val="tx2"/>
                </a:solidFill>
                <a:latin typeface="Courier New" charset="0"/>
                <a:ea typeface="Courier New" charset="0"/>
                <a:cs typeface="Courier New" charset="0"/>
              </a:rPr>
              <a:t>forAll</a:t>
            </a:r>
            <a:r>
              <a:rPr lang="en-US" sz="1600" i="1" kern="0" dirty="0">
                <a:solidFill>
                  <a:schemeClr val="tx2"/>
                </a:solidFill>
                <a:latin typeface="Courier New" charset="0"/>
                <a:ea typeface="Courier New" charset="0"/>
                <a:cs typeface="Courier New" charset="0"/>
              </a:rPr>
              <a:t>(s1, s2| s1 &lt;&gt; s2 </a:t>
            </a:r>
            <a:r>
              <a:rPr lang="en-US" sz="1600" i="1" kern="0" dirty="0" smtClean="0">
                <a:solidFill>
                  <a:schemeClr val="tx2"/>
                </a:solidFill>
                <a:latin typeface="Courier New" charset="0"/>
                <a:ea typeface="Courier New" charset="0"/>
                <a:cs typeface="Courier New" charset="0"/>
              </a:rPr>
              <a:t>implies </a:t>
            </a:r>
            <a:r>
              <a:rPr lang="en-US" sz="1600" i="1" kern="0" dirty="0">
                <a:solidFill>
                  <a:schemeClr val="tx2"/>
                </a:solidFill>
                <a:latin typeface="Courier New" charset="0"/>
                <a:ea typeface="Courier New" charset="0"/>
                <a:cs typeface="Courier New" charset="0"/>
              </a:rPr>
              <a:t>s1.name &lt;&gt; s2.name);</a:t>
            </a:r>
            <a:endParaRPr lang="en-US" sz="1600" kern="0" dirty="0">
              <a:solidFill>
                <a:schemeClr val="tx2"/>
              </a:solidFill>
              <a:latin typeface="Courier New" charset="0"/>
              <a:ea typeface="Courier New" charset="0"/>
              <a:cs typeface="Courier New" charset="0"/>
            </a:endParaRPr>
          </a:p>
        </p:txBody>
      </p:sp>
      <p:sp>
        <p:nvSpPr>
          <p:cNvPr id="10" name="Rechteck 6"/>
          <p:cNvSpPr/>
          <p:nvPr/>
        </p:nvSpPr>
        <p:spPr>
          <a:xfrm>
            <a:off x="3131840" y="6011996"/>
            <a:ext cx="5886400" cy="369332"/>
          </a:xfrm>
          <a:prstGeom prst="rect">
            <a:avLst/>
          </a:prstGeom>
        </p:spPr>
        <p:txBody>
          <a:bodyPr wrap="square">
            <a:spAutoFit/>
          </a:bodyPr>
          <a:lstStyle/>
          <a:p>
            <a:r>
              <a:rPr lang="en-US" dirty="0" smtClean="0">
                <a:solidFill>
                  <a:schemeClr val="tx2"/>
                </a:solidFill>
              </a:rPr>
              <a:t>(see </a:t>
            </a:r>
            <a:r>
              <a:rPr lang="en-US" u="sng" dirty="0" smtClean="0">
                <a:solidFill>
                  <a:schemeClr val="bg2"/>
                </a:solidFill>
              </a:rPr>
              <a:t>https</a:t>
            </a:r>
            <a:r>
              <a:rPr lang="en-US" u="sng" dirty="0">
                <a:solidFill>
                  <a:schemeClr val="bg2"/>
                </a:solidFill>
              </a:rPr>
              <a:t>://</a:t>
            </a:r>
            <a:r>
              <a:rPr lang="en-US" u="sng" dirty="0" err="1" smtClean="0">
                <a:solidFill>
                  <a:schemeClr val="bg2"/>
                </a:solidFill>
              </a:rPr>
              <a:t>github.com</a:t>
            </a:r>
            <a:r>
              <a:rPr lang="en-US" u="sng" dirty="0" smtClean="0">
                <a:solidFill>
                  <a:schemeClr val="bg2"/>
                </a:solidFill>
              </a:rPr>
              <a:t>/</a:t>
            </a:r>
            <a:r>
              <a:rPr lang="en-US" u="sng" dirty="0" err="1" smtClean="0">
                <a:solidFill>
                  <a:schemeClr val="bg2"/>
                </a:solidFill>
              </a:rPr>
              <a:t>gemoc</a:t>
            </a:r>
            <a:r>
              <a:rPr lang="en-US" u="sng" dirty="0" smtClean="0">
                <a:solidFill>
                  <a:schemeClr val="bg2"/>
                </a:solidFill>
              </a:rPr>
              <a:t>/MODELS2017Tutorial</a:t>
            </a:r>
            <a:r>
              <a:rPr lang="en-US" dirty="0" smtClean="0">
                <a:solidFill>
                  <a:schemeClr val="tx2"/>
                </a:solidFill>
              </a:rPr>
              <a:t>)</a:t>
            </a:r>
            <a:endParaRPr lang="en-US" dirty="0">
              <a:solidFill>
                <a:schemeClr val="tx2"/>
              </a:solidFill>
            </a:endParaRPr>
          </a:p>
        </p:txBody>
      </p:sp>
    </p:spTree>
    <p:extLst>
      <p:ext uri="{BB962C8B-B14F-4D97-AF65-F5344CB8AC3E}">
        <p14:creationId xmlns:p14="http://schemas.microsoft.com/office/powerpoint/2010/main" val="133421307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3"/>
            <a:ext cx="8026152" cy="1362075"/>
          </a:xfrm>
        </p:spPr>
        <p:txBody>
          <a:bodyPr/>
          <a:lstStyle/>
          <a:p>
            <a:r>
              <a:rPr lang="fr-FR" dirty="0" smtClean="0"/>
              <a:t>DYNAMIC SEMANTICS EXTENSION</a:t>
            </a:r>
            <a:endParaRPr lang="fr-FR" dirty="0"/>
          </a:p>
        </p:txBody>
      </p:sp>
      <p:sp>
        <p:nvSpPr>
          <p:cNvPr id="6" name="Espace réservé du texte 5"/>
          <p:cNvSpPr>
            <a:spLocks noGrp="1"/>
          </p:cNvSpPr>
          <p:nvPr>
            <p:ph type="body" idx="1"/>
          </p:nvPr>
        </p:nvSpPr>
        <p:spPr/>
        <p:txBody>
          <a:bodyPr/>
          <a:lstStyle/>
          <a:p>
            <a:r>
              <a:rPr lang="fr-FR" dirty="0" smtClean="0"/>
              <a:t>STEP 2.3</a:t>
            </a:r>
            <a:endParaRPr lang="fr-FR" dirty="0"/>
          </a:p>
        </p:txBody>
      </p:sp>
      <p:sp>
        <p:nvSpPr>
          <p:cNvPr id="4" name="Espace réservé du numéro de diapositive 3"/>
          <p:cNvSpPr>
            <a:spLocks noGrp="1"/>
          </p:cNvSpPr>
          <p:nvPr>
            <p:ph type="sldNum" sz="quarter" idx="12"/>
          </p:nvPr>
        </p:nvSpPr>
        <p:spPr/>
        <p:txBody>
          <a:bodyPr/>
          <a:lstStyle/>
          <a:p>
            <a:pPr>
              <a:defRPr/>
            </a:pPr>
            <a:r>
              <a:rPr lang="fr-FR" smtClean="0"/>
              <a:t>- </a:t>
            </a:r>
            <a:fld id="{CCD8A327-4A42-4F42-8894-A6F43B7F265B}" type="slidenum">
              <a:rPr lang="fr-FR" smtClean="0"/>
              <a:pPr>
                <a:defRPr/>
              </a:pPr>
              <a:t>64</a:t>
            </a:fld>
            <a:endParaRPr lang="fr-FR"/>
          </a:p>
        </p:txBody>
      </p:sp>
    </p:spTree>
    <p:extLst>
      <p:ext uri="{BB962C8B-B14F-4D97-AF65-F5344CB8AC3E}">
        <p14:creationId xmlns:p14="http://schemas.microsoft.com/office/powerpoint/2010/main" val="178922149"/>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Adding behavior to models</a:t>
            </a:r>
            <a:endParaRPr lang="en-US" dirty="0"/>
          </a:p>
        </p:txBody>
      </p:sp>
      <p:sp>
        <p:nvSpPr>
          <p:cNvPr id="4" name="Foliennummernplatzhalter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65</a:t>
            </a:fld>
            <a:endParaRPr lang="en-US" dirty="0"/>
          </a:p>
        </p:txBody>
      </p:sp>
      <p:sp>
        <p:nvSpPr>
          <p:cNvPr id="5" name="Inhaltsplatzhalter 4"/>
          <p:cNvSpPr>
            <a:spLocks noGrp="1"/>
          </p:cNvSpPr>
          <p:nvPr>
            <p:ph idx="1"/>
          </p:nvPr>
        </p:nvSpPr>
        <p:spPr/>
        <p:txBody>
          <a:bodyPr/>
          <a:lstStyle/>
          <a:p>
            <a:pPr marL="342900" indent="-342900">
              <a:buFont typeface="Arial" charset="0"/>
              <a:buChar char="•"/>
            </a:pPr>
            <a:r>
              <a:rPr lang="en-US" dirty="0" smtClean="0"/>
              <a:t>Two main ways to add behavior</a:t>
            </a:r>
          </a:p>
          <a:p>
            <a:pPr marL="1190512" lvl="2" indent="-457200">
              <a:buFont typeface="+mj-lt"/>
              <a:buAutoNum type="arabicPeriod"/>
            </a:pPr>
            <a:r>
              <a:rPr lang="en-US" b="1" dirty="0" smtClean="0"/>
              <a:t>Operational</a:t>
            </a:r>
            <a:r>
              <a:rPr lang="en-US" dirty="0" smtClean="0"/>
              <a:t>, </a:t>
            </a:r>
            <a:r>
              <a:rPr lang="en-US" i="1" dirty="0" smtClean="0"/>
              <a:t>i.e.</a:t>
            </a:r>
            <a:r>
              <a:rPr lang="en-US" dirty="0" smtClean="0"/>
              <a:t>, an interpreter</a:t>
            </a:r>
          </a:p>
          <a:p>
            <a:pPr marL="1190512" lvl="2" indent="-457200">
              <a:buFont typeface="+mj-lt"/>
              <a:buAutoNum type="arabicPeriod"/>
            </a:pPr>
            <a:r>
              <a:rPr lang="en-US" b="1" dirty="0" smtClean="0"/>
              <a:t>Translational</a:t>
            </a:r>
            <a:r>
              <a:rPr lang="en-US" dirty="0" smtClean="0"/>
              <a:t>, </a:t>
            </a:r>
            <a:r>
              <a:rPr lang="en-US" i="1" dirty="0" smtClean="0"/>
              <a:t>i.e.</a:t>
            </a:r>
            <a:r>
              <a:rPr lang="en-US" dirty="0" smtClean="0"/>
              <a:t>, a compiler</a:t>
            </a:r>
            <a:endParaRPr lang="en-US" dirty="0"/>
          </a:p>
        </p:txBody>
      </p:sp>
      <p:sp>
        <p:nvSpPr>
          <p:cNvPr id="14" name="ZoneTexte 3"/>
          <p:cNvSpPr txBox="1"/>
          <p:nvPr/>
        </p:nvSpPr>
        <p:spPr>
          <a:xfrm>
            <a:off x="1600886" y="2880298"/>
            <a:ext cx="1732762" cy="430887"/>
          </a:xfrm>
          <a:prstGeom prst="rect">
            <a:avLst/>
          </a:prstGeom>
          <a:noFill/>
        </p:spPr>
        <p:txBody>
          <a:bodyPr wrap="square" rtlCol="0">
            <a:spAutoFit/>
          </a:bodyPr>
          <a:lstStyle/>
          <a:p>
            <a:pPr algn="r"/>
            <a:r>
              <a:rPr lang="en-US" sz="1100" dirty="0" smtClean="0"/>
              <a:t>Editors</a:t>
            </a:r>
          </a:p>
          <a:p>
            <a:pPr algn="r"/>
            <a:r>
              <a:rPr lang="en-US" sz="1100" dirty="0" smtClean="0"/>
              <a:t>(textual, graphical, …)</a:t>
            </a:r>
            <a:endParaRPr lang="en-US" sz="1100" dirty="0"/>
          </a:p>
        </p:txBody>
      </p:sp>
      <p:sp>
        <p:nvSpPr>
          <p:cNvPr id="15" name="ZoneTexte 4"/>
          <p:cNvSpPr txBox="1"/>
          <p:nvPr/>
        </p:nvSpPr>
        <p:spPr>
          <a:xfrm>
            <a:off x="1600885" y="4232202"/>
            <a:ext cx="1077897" cy="430887"/>
          </a:xfrm>
          <a:prstGeom prst="rect">
            <a:avLst/>
          </a:prstGeom>
          <a:noFill/>
        </p:spPr>
        <p:txBody>
          <a:bodyPr wrap="square" rtlCol="0">
            <a:spAutoFit/>
          </a:bodyPr>
          <a:lstStyle/>
          <a:p>
            <a:pPr algn="r"/>
            <a:r>
              <a:rPr lang="en-US" sz="1100" dirty="0" smtClean="0"/>
              <a:t>Test generators</a:t>
            </a:r>
            <a:endParaRPr lang="en-US" sz="1100" dirty="0"/>
          </a:p>
        </p:txBody>
      </p:sp>
      <p:sp>
        <p:nvSpPr>
          <p:cNvPr id="16" name="ZoneTexte 5"/>
          <p:cNvSpPr txBox="1"/>
          <p:nvPr/>
        </p:nvSpPr>
        <p:spPr>
          <a:xfrm>
            <a:off x="1750774" y="4818336"/>
            <a:ext cx="955483" cy="261610"/>
          </a:xfrm>
          <a:prstGeom prst="rect">
            <a:avLst/>
          </a:prstGeom>
          <a:noFill/>
        </p:spPr>
        <p:txBody>
          <a:bodyPr wrap="square" rtlCol="0">
            <a:spAutoFit/>
          </a:bodyPr>
          <a:lstStyle/>
          <a:p>
            <a:pPr algn="r"/>
            <a:r>
              <a:rPr lang="en-US" sz="1100" dirty="0" smtClean="0"/>
              <a:t>Interpreters</a:t>
            </a:r>
            <a:endParaRPr lang="en-US" sz="1100" dirty="0"/>
          </a:p>
        </p:txBody>
      </p:sp>
      <p:sp>
        <p:nvSpPr>
          <p:cNvPr id="17" name="ZoneTexte 6"/>
          <p:cNvSpPr txBox="1"/>
          <p:nvPr/>
        </p:nvSpPr>
        <p:spPr>
          <a:xfrm>
            <a:off x="1958582" y="5375783"/>
            <a:ext cx="976473" cy="261610"/>
          </a:xfrm>
          <a:prstGeom prst="rect">
            <a:avLst/>
          </a:prstGeom>
          <a:noFill/>
        </p:spPr>
        <p:txBody>
          <a:bodyPr wrap="square" rtlCol="0">
            <a:spAutoFit/>
          </a:bodyPr>
          <a:lstStyle/>
          <a:p>
            <a:pPr algn="r"/>
            <a:r>
              <a:rPr lang="en-US" sz="1100" dirty="0" smtClean="0"/>
              <a:t>Analyzers</a:t>
            </a:r>
            <a:endParaRPr lang="en-US" sz="1100" dirty="0"/>
          </a:p>
        </p:txBody>
      </p:sp>
      <p:sp>
        <p:nvSpPr>
          <p:cNvPr id="18" name="ZoneTexte 7"/>
          <p:cNvSpPr txBox="1"/>
          <p:nvPr/>
        </p:nvSpPr>
        <p:spPr>
          <a:xfrm>
            <a:off x="2678782" y="5831686"/>
            <a:ext cx="1126563" cy="261610"/>
          </a:xfrm>
          <a:prstGeom prst="rect">
            <a:avLst/>
          </a:prstGeom>
          <a:noFill/>
        </p:spPr>
        <p:txBody>
          <a:bodyPr wrap="square" rtlCol="0">
            <a:spAutoFit/>
          </a:bodyPr>
          <a:lstStyle/>
          <a:p>
            <a:pPr algn="r"/>
            <a:r>
              <a:rPr lang="en-US" sz="1100" dirty="0" smtClean="0"/>
              <a:t>Refactoring</a:t>
            </a:r>
            <a:endParaRPr lang="en-US" sz="1100" dirty="0"/>
          </a:p>
        </p:txBody>
      </p:sp>
      <p:sp>
        <p:nvSpPr>
          <p:cNvPr id="19" name="ZoneTexte 8"/>
          <p:cNvSpPr txBox="1"/>
          <p:nvPr/>
        </p:nvSpPr>
        <p:spPr>
          <a:xfrm>
            <a:off x="5499982" y="3055335"/>
            <a:ext cx="1447637" cy="430887"/>
          </a:xfrm>
          <a:prstGeom prst="rect">
            <a:avLst/>
          </a:prstGeom>
          <a:noFill/>
        </p:spPr>
        <p:txBody>
          <a:bodyPr wrap="square" rtlCol="0">
            <a:spAutoFit/>
          </a:bodyPr>
          <a:lstStyle/>
          <a:p>
            <a:r>
              <a:rPr lang="en-US" sz="1100" dirty="0" smtClean="0"/>
              <a:t>Checkers</a:t>
            </a:r>
          </a:p>
          <a:p>
            <a:r>
              <a:rPr lang="en-US" sz="1100" dirty="0" smtClean="0"/>
              <a:t>(static &amp; dynamics)</a:t>
            </a:r>
            <a:endParaRPr lang="en-US" sz="1100" dirty="0"/>
          </a:p>
        </p:txBody>
      </p:sp>
      <p:sp>
        <p:nvSpPr>
          <p:cNvPr id="20" name="ZoneTexte 9"/>
          <p:cNvSpPr txBox="1"/>
          <p:nvPr/>
        </p:nvSpPr>
        <p:spPr>
          <a:xfrm>
            <a:off x="5714522" y="4439088"/>
            <a:ext cx="1018559" cy="261610"/>
          </a:xfrm>
          <a:prstGeom prst="rect">
            <a:avLst/>
          </a:prstGeom>
          <a:noFill/>
        </p:spPr>
        <p:txBody>
          <a:bodyPr wrap="square" rtlCol="0">
            <a:spAutoFit/>
          </a:bodyPr>
          <a:lstStyle/>
          <a:p>
            <a:r>
              <a:rPr lang="en-US" sz="1100" dirty="0" smtClean="0"/>
              <a:t>Translators</a:t>
            </a:r>
            <a:endParaRPr lang="en-US" sz="1100" dirty="0"/>
          </a:p>
        </p:txBody>
      </p:sp>
      <p:sp>
        <p:nvSpPr>
          <p:cNvPr id="21" name="ZoneTexte 10"/>
          <p:cNvSpPr txBox="1"/>
          <p:nvPr/>
        </p:nvSpPr>
        <p:spPr>
          <a:xfrm>
            <a:off x="5976989" y="3948021"/>
            <a:ext cx="887957" cy="261610"/>
          </a:xfrm>
          <a:prstGeom prst="rect">
            <a:avLst/>
          </a:prstGeom>
          <a:noFill/>
        </p:spPr>
        <p:txBody>
          <a:bodyPr wrap="square" rtlCol="0">
            <a:spAutoFit/>
          </a:bodyPr>
          <a:lstStyle/>
          <a:p>
            <a:r>
              <a:rPr lang="en-US" sz="1100" dirty="0" smtClean="0"/>
              <a:t>Compilers</a:t>
            </a:r>
            <a:endParaRPr lang="en-US" sz="1100" dirty="0"/>
          </a:p>
        </p:txBody>
      </p:sp>
      <p:sp>
        <p:nvSpPr>
          <p:cNvPr id="22" name="ZoneTexte 11"/>
          <p:cNvSpPr txBox="1"/>
          <p:nvPr/>
        </p:nvSpPr>
        <p:spPr>
          <a:xfrm>
            <a:off x="5499982" y="5075701"/>
            <a:ext cx="1136944" cy="430887"/>
          </a:xfrm>
          <a:prstGeom prst="rect">
            <a:avLst/>
          </a:prstGeom>
          <a:noFill/>
        </p:spPr>
        <p:txBody>
          <a:bodyPr wrap="square" rtlCol="0">
            <a:spAutoFit/>
          </a:bodyPr>
          <a:lstStyle/>
          <a:p>
            <a:r>
              <a:rPr lang="en-US" sz="1100" dirty="0" smtClean="0"/>
              <a:t>Code generators</a:t>
            </a:r>
            <a:endParaRPr lang="en-US" sz="1100" dirty="0"/>
          </a:p>
        </p:txBody>
      </p:sp>
      <p:sp>
        <p:nvSpPr>
          <p:cNvPr id="23" name="ZoneTexte 12"/>
          <p:cNvSpPr txBox="1"/>
          <p:nvPr/>
        </p:nvSpPr>
        <p:spPr>
          <a:xfrm>
            <a:off x="4974043" y="5701223"/>
            <a:ext cx="648543" cy="261610"/>
          </a:xfrm>
          <a:prstGeom prst="rect">
            <a:avLst/>
          </a:prstGeom>
          <a:noFill/>
        </p:spPr>
        <p:txBody>
          <a:bodyPr wrap="square" rtlCol="0">
            <a:spAutoFit/>
          </a:bodyPr>
          <a:lstStyle/>
          <a:p>
            <a:r>
              <a:rPr lang="en-US" sz="1100" dirty="0"/>
              <a:t>e</a:t>
            </a:r>
            <a:r>
              <a:rPr lang="en-US" sz="1100" dirty="0" smtClean="0"/>
              <a:t>tc.</a:t>
            </a:r>
            <a:endParaRPr lang="en-US" sz="1100" dirty="0"/>
          </a:p>
        </p:txBody>
      </p:sp>
      <p:pic>
        <p:nvPicPr>
          <p:cNvPr id="24" name="Picture 5" descr="T:\slides\2012\Kermeta_OMG-Eclipse_fig\DSMLTools.png"/>
          <p:cNvPicPr>
            <a:picLocks noChangeAspect="1" noChangeArrowheads="1"/>
          </p:cNvPicPr>
          <p:nvPr/>
        </p:nvPicPr>
        <p:blipFill>
          <a:blip r:embed="rId2" cstate="print"/>
          <a:srcRect/>
          <a:stretch>
            <a:fillRect/>
          </a:stretch>
        </p:blipFill>
        <p:spPr bwMode="auto">
          <a:xfrm>
            <a:off x="2678782" y="2788467"/>
            <a:ext cx="3237944" cy="3043219"/>
          </a:xfrm>
          <a:prstGeom prst="rect">
            <a:avLst/>
          </a:prstGeom>
          <a:noFill/>
        </p:spPr>
      </p:pic>
      <p:sp>
        <p:nvSpPr>
          <p:cNvPr id="25" name="ZoneTexte 15"/>
          <p:cNvSpPr txBox="1"/>
          <p:nvPr/>
        </p:nvSpPr>
        <p:spPr>
          <a:xfrm>
            <a:off x="1750774" y="3699644"/>
            <a:ext cx="1136944" cy="430887"/>
          </a:xfrm>
          <a:prstGeom prst="rect">
            <a:avLst/>
          </a:prstGeom>
          <a:noFill/>
        </p:spPr>
        <p:txBody>
          <a:bodyPr wrap="square" rtlCol="0">
            <a:spAutoFit/>
          </a:bodyPr>
          <a:lstStyle/>
          <a:p>
            <a:r>
              <a:rPr lang="en-US" sz="1100" dirty="0" smtClean="0"/>
              <a:t>Documentation generators</a:t>
            </a:r>
            <a:endParaRPr lang="en-US" sz="1100" dirty="0"/>
          </a:p>
        </p:txBody>
      </p:sp>
      <p:sp>
        <p:nvSpPr>
          <p:cNvPr id="26" name="Rectangle 2"/>
          <p:cNvSpPr/>
          <p:nvPr/>
        </p:nvSpPr>
        <p:spPr>
          <a:xfrm>
            <a:off x="1738607" y="4760686"/>
            <a:ext cx="1080110" cy="396479"/>
          </a:xfrm>
          <a:prstGeom prst="rect">
            <a:avLst/>
          </a:prstGeom>
          <a:noFill/>
          <a:ln w="34925">
            <a:solidFill>
              <a:schemeClr val="bg2"/>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8446009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Adding operational behavior to models</a:t>
            </a:r>
            <a:endParaRPr lang="en-US" dirty="0"/>
          </a:p>
        </p:txBody>
      </p:sp>
      <p:sp>
        <p:nvSpPr>
          <p:cNvPr id="4" name="Foliennummernplatzhalter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66</a:t>
            </a:fld>
            <a:endParaRPr lang="en-US" dirty="0"/>
          </a:p>
        </p:txBody>
      </p:sp>
      <p:sp>
        <p:nvSpPr>
          <p:cNvPr id="5" name="Inhaltsplatzhalter 4"/>
          <p:cNvSpPr>
            <a:spLocks noGrp="1"/>
          </p:cNvSpPr>
          <p:nvPr>
            <p:ph idx="1"/>
          </p:nvPr>
        </p:nvSpPr>
        <p:spPr/>
        <p:txBody>
          <a:bodyPr>
            <a:normAutofit lnSpcReduction="10000"/>
          </a:bodyPr>
          <a:lstStyle/>
          <a:p>
            <a:pPr marL="342900" indent="-342900">
              <a:lnSpc>
                <a:spcPct val="120000"/>
              </a:lnSpc>
              <a:buFont typeface="Arial" charset="0"/>
              <a:buChar char="•"/>
            </a:pPr>
            <a:r>
              <a:rPr lang="en-US" dirty="0"/>
              <a:t>U</a:t>
            </a:r>
            <a:r>
              <a:rPr lang="en-US" dirty="0" smtClean="0"/>
              <a:t>sually abstract syntax traversal navigating the model</a:t>
            </a:r>
          </a:p>
          <a:p>
            <a:pPr marL="342900" indent="-342900">
              <a:lnSpc>
                <a:spcPct val="120000"/>
              </a:lnSpc>
              <a:buFont typeface="Arial" charset="0"/>
              <a:buChar char="•"/>
            </a:pPr>
            <a:endParaRPr lang="en-US" dirty="0"/>
          </a:p>
          <a:p>
            <a:pPr marL="342900" indent="-342900">
              <a:lnSpc>
                <a:spcPct val="120000"/>
              </a:lnSpc>
              <a:buFont typeface="Arial" charset="0"/>
              <a:buChar char="•"/>
            </a:pPr>
            <a:r>
              <a:rPr lang="en-US" dirty="0"/>
              <a:t>A</a:t>
            </a:r>
            <a:r>
              <a:rPr lang="en-US" dirty="0" smtClean="0"/>
              <a:t>dding operations to the </a:t>
            </a:r>
            <a:r>
              <a:rPr lang="en-US" dirty="0" err="1" smtClean="0"/>
              <a:t>Ecore</a:t>
            </a:r>
            <a:r>
              <a:rPr lang="en-US" dirty="0" smtClean="0"/>
              <a:t> </a:t>
            </a:r>
            <a:r>
              <a:rPr lang="en-US" dirty="0" err="1" smtClean="0"/>
              <a:t>metamodel</a:t>
            </a:r>
            <a:r>
              <a:rPr lang="en-US" dirty="0" smtClean="0"/>
              <a:t> enables adding behavior to the language </a:t>
            </a:r>
            <a:endParaRPr lang="en-US" dirty="0"/>
          </a:p>
          <a:p>
            <a:pPr marL="1076212" lvl="2" indent="-342900">
              <a:lnSpc>
                <a:spcPct val="120000"/>
              </a:lnSpc>
              <a:buFont typeface="Arial" charset="0"/>
              <a:buChar char="•"/>
            </a:pPr>
            <a:r>
              <a:rPr lang="en-US" dirty="0" smtClean="0"/>
              <a:t> but breaks separation of concerns and language reuse</a:t>
            </a:r>
          </a:p>
          <a:p>
            <a:pPr>
              <a:lnSpc>
                <a:spcPct val="120000"/>
              </a:lnSpc>
            </a:pPr>
            <a:endParaRPr lang="en-US" dirty="0" smtClean="0"/>
          </a:p>
          <a:p>
            <a:pPr marL="342900" indent="-342900">
              <a:lnSpc>
                <a:spcPct val="120000"/>
              </a:lnSpc>
              <a:buFont typeface="Arial" charset="0"/>
              <a:buChar char="•"/>
            </a:pPr>
            <a:r>
              <a:rPr lang="en-US" dirty="0" smtClean="0"/>
              <a:t>Traditional approaches: </a:t>
            </a:r>
            <a:r>
              <a:rPr lang="en-US" b="1" dirty="0" smtClean="0"/>
              <a:t>visitor design pattern</a:t>
            </a:r>
          </a:p>
          <a:p>
            <a:pPr marL="342900" indent="-342900">
              <a:lnSpc>
                <a:spcPct val="120000"/>
              </a:lnSpc>
              <a:buFont typeface="Arial" charset="0"/>
              <a:buChar char="•"/>
            </a:pPr>
            <a:endParaRPr lang="en-US" b="1" dirty="0" smtClean="0"/>
          </a:p>
          <a:p>
            <a:pPr marL="342900" indent="-342900">
              <a:lnSpc>
                <a:spcPct val="120000"/>
              </a:lnSpc>
              <a:buFont typeface="Arial" charset="0"/>
              <a:buChar char="•"/>
            </a:pPr>
            <a:r>
              <a:rPr lang="en-US" dirty="0" smtClean="0"/>
              <a:t>However, it doesn't scale to </a:t>
            </a:r>
          </a:p>
          <a:p>
            <a:pPr marL="1076212" lvl="2" indent="-342900">
              <a:lnSpc>
                <a:spcPct val="120000"/>
              </a:lnSpc>
              <a:buFont typeface="Arial" charset="0"/>
              <a:buChar char="•"/>
            </a:pPr>
            <a:r>
              <a:rPr lang="en-US" dirty="0" smtClean="0"/>
              <a:t>runtime </a:t>
            </a:r>
            <a:r>
              <a:rPr lang="en-US" dirty="0"/>
              <a:t>performance</a:t>
            </a:r>
          </a:p>
          <a:p>
            <a:pPr marL="1076212" lvl="2" indent="-342900">
              <a:lnSpc>
                <a:spcPct val="120000"/>
              </a:lnSpc>
              <a:buFont typeface="Arial" charset="0"/>
              <a:buChar char="•"/>
            </a:pPr>
            <a:r>
              <a:rPr lang="en-US" dirty="0" smtClean="0"/>
              <a:t>multiple </a:t>
            </a:r>
            <a:r>
              <a:rPr lang="en-US" dirty="0" err="1" smtClean="0"/>
              <a:t>metamodels</a:t>
            </a:r>
            <a:endParaRPr lang="en-US" dirty="0" smtClean="0"/>
          </a:p>
          <a:p>
            <a:pPr marL="1076212" lvl="2" indent="-342900">
              <a:lnSpc>
                <a:spcPct val="120000"/>
              </a:lnSpc>
              <a:buFont typeface="Arial" charset="0"/>
              <a:buChar char="•"/>
            </a:pPr>
            <a:r>
              <a:rPr lang="en-US" dirty="0"/>
              <a:t>l</a:t>
            </a:r>
            <a:r>
              <a:rPr lang="en-US" dirty="0" smtClean="0"/>
              <a:t>anguage composition</a:t>
            </a:r>
          </a:p>
          <a:p>
            <a:pPr marL="1076212" lvl="2" indent="-342900">
              <a:lnSpc>
                <a:spcPct val="120000"/>
              </a:lnSpc>
              <a:buFont typeface="Arial" charset="0"/>
              <a:buChar char="•"/>
            </a:pPr>
            <a:r>
              <a:rPr lang="en-US" dirty="0" smtClean="0"/>
              <a:t>modular evolution with new functionality</a:t>
            </a:r>
          </a:p>
        </p:txBody>
      </p:sp>
    </p:spTree>
    <p:extLst>
      <p:ext uri="{BB962C8B-B14F-4D97-AF65-F5344CB8AC3E}">
        <p14:creationId xmlns:p14="http://schemas.microsoft.com/office/powerpoint/2010/main" val="83818480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Meet Kermeta and Melange</a:t>
            </a:r>
            <a:endParaRPr lang="en-US" dirty="0"/>
          </a:p>
        </p:txBody>
      </p:sp>
      <p:sp>
        <p:nvSpPr>
          <p:cNvPr id="4" name="Foliennummernplatzhalter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67</a:t>
            </a:fld>
            <a:endParaRPr lang="en-US" dirty="0"/>
          </a:p>
        </p:txBody>
      </p:sp>
      <p:sp>
        <p:nvSpPr>
          <p:cNvPr id="5" name="Inhaltsplatzhalter 4"/>
          <p:cNvSpPr>
            <a:spLocks noGrp="1"/>
          </p:cNvSpPr>
          <p:nvPr>
            <p:ph idx="1"/>
          </p:nvPr>
        </p:nvSpPr>
        <p:spPr>
          <a:xfrm>
            <a:off x="467544" y="1196752"/>
            <a:ext cx="8568952" cy="4896544"/>
          </a:xfrm>
        </p:spPr>
        <p:txBody>
          <a:bodyPr/>
          <a:lstStyle/>
          <a:p>
            <a:pPr marL="0" indent="0">
              <a:lnSpc>
                <a:spcPct val="120000"/>
              </a:lnSpc>
            </a:pPr>
            <a:r>
              <a:rPr lang="en-US" b="1" dirty="0" smtClean="0"/>
              <a:t>Kermeta</a:t>
            </a:r>
          </a:p>
          <a:p>
            <a:pPr marL="342900" indent="-342900">
              <a:lnSpc>
                <a:spcPct val="120000"/>
              </a:lnSpc>
              <a:buFont typeface="Arial" charset="0"/>
              <a:buChar char="•"/>
            </a:pPr>
            <a:r>
              <a:rPr lang="en-US" dirty="0" smtClean="0"/>
              <a:t>Advanced visitor pattern to add </a:t>
            </a:r>
            <a:r>
              <a:rPr lang="en-US" b="1" dirty="0" smtClean="0"/>
              <a:t>aspect oriented behavior</a:t>
            </a:r>
          </a:p>
          <a:p>
            <a:pPr marL="1076212" lvl="2" indent="-342900">
              <a:lnSpc>
                <a:spcPct val="120000"/>
              </a:lnSpc>
              <a:buFont typeface="Arial" charset="0"/>
              <a:buChar char="•"/>
            </a:pPr>
            <a:r>
              <a:rPr lang="en-US" dirty="0" smtClean="0"/>
              <a:t>see classes as if they where "reopened" and extended</a:t>
            </a:r>
          </a:p>
          <a:p>
            <a:pPr marL="342900" indent="-342900">
              <a:lnSpc>
                <a:spcPct val="120000"/>
              </a:lnSpc>
              <a:buFont typeface="Arial" charset="0"/>
              <a:buChar char="•"/>
            </a:pPr>
            <a:r>
              <a:rPr lang="en-US" dirty="0" smtClean="0"/>
              <a:t>Supports adding operations, attributes, associations, inheritance</a:t>
            </a:r>
          </a:p>
          <a:p>
            <a:pPr marL="342900" indent="-342900">
              <a:lnSpc>
                <a:spcPct val="120000"/>
              </a:lnSpc>
              <a:buFont typeface="Arial" charset="0"/>
              <a:buChar char="•"/>
            </a:pPr>
            <a:r>
              <a:rPr lang="en-US" dirty="0" smtClean="0">
                <a:latin typeface="Courier New" charset="0"/>
                <a:ea typeface="Courier New" charset="0"/>
                <a:cs typeface="Courier New" charset="0"/>
              </a:rPr>
              <a:t>@Main </a:t>
            </a:r>
            <a:r>
              <a:rPr lang="en-US" dirty="0" smtClean="0"/>
              <a:t>denotes entry points</a:t>
            </a:r>
            <a:endParaRPr lang="en-US" dirty="0"/>
          </a:p>
          <a:p>
            <a:pPr marL="342900" indent="-342900">
              <a:lnSpc>
                <a:spcPct val="120000"/>
              </a:lnSpc>
              <a:buFont typeface="Arial" charset="0"/>
              <a:buChar char="•"/>
            </a:pPr>
            <a:r>
              <a:rPr lang="en-US" dirty="0" smtClean="0">
                <a:latin typeface="Courier New" charset="0"/>
                <a:ea typeface="Courier New" charset="0"/>
                <a:cs typeface="Courier New" charset="0"/>
              </a:rPr>
              <a:t>@Step </a:t>
            </a:r>
            <a:r>
              <a:rPr lang="en-US" dirty="0"/>
              <a:t>execution </a:t>
            </a:r>
            <a:r>
              <a:rPr lang="en-US" dirty="0" smtClean="0"/>
              <a:t>functions represented as visible steps</a:t>
            </a:r>
          </a:p>
          <a:p>
            <a:pPr marL="342900" indent="-342900">
              <a:lnSpc>
                <a:spcPct val="120000"/>
              </a:lnSpc>
              <a:buFont typeface="Arial" charset="0"/>
              <a:buChar char="•"/>
            </a:pPr>
            <a:endParaRPr lang="en-US" dirty="0" smtClean="0"/>
          </a:p>
          <a:p>
            <a:pPr marL="0" indent="0">
              <a:lnSpc>
                <a:spcPct val="120000"/>
              </a:lnSpc>
            </a:pPr>
            <a:r>
              <a:rPr lang="en-US" b="1" dirty="0" smtClean="0"/>
              <a:t>Melange</a:t>
            </a:r>
            <a:endParaRPr lang="en-US" b="1" dirty="0"/>
          </a:p>
          <a:p>
            <a:pPr marL="342900" indent="-342900">
              <a:lnSpc>
                <a:spcPct val="120000"/>
              </a:lnSpc>
              <a:buFont typeface="Arial" charset="0"/>
              <a:buChar char="•"/>
            </a:pPr>
            <a:r>
              <a:rPr lang="en-US" dirty="0" smtClean="0"/>
              <a:t>Language assembly: compose static metamodel (Ecore) with dynamic aspects (Kermeta) to generate a language implementation</a:t>
            </a:r>
          </a:p>
          <a:p>
            <a:pPr marL="342900" indent="-342900">
              <a:lnSpc>
                <a:spcPct val="120000"/>
              </a:lnSpc>
              <a:buFont typeface="Arial" charset="0"/>
              <a:buChar char="•"/>
            </a:pPr>
            <a:r>
              <a:rPr lang="en-US" dirty="0" smtClean="0"/>
              <a:t>Language composition: inheritance, merge, slice</a:t>
            </a:r>
            <a:r>
              <a:rPr lang="mr-IN" dirty="0" smtClean="0"/>
              <a:t>…</a:t>
            </a:r>
            <a:endParaRPr lang="en-US" dirty="0"/>
          </a:p>
          <a:p>
            <a:pPr marL="342900" indent="-342900">
              <a:lnSpc>
                <a:spcPct val="120000"/>
              </a:lnSpc>
              <a:buFont typeface="Arial" charset="0"/>
              <a:buChar char="•"/>
            </a:pPr>
            <a:endParaRPr lang="en-US" dirty="0"/>
          </a:p>
        </p:txBody>
      </p:sp>
    </p:spTree>
    <p:extLst>
      <p:ext uri="{BB962C8B-B14F-4D97-AF65-F5344CB8AC3E}">
        <p14:creationId xmlns:p14="http://schemas.microsoft.com/office/powerpoint/2010/main" val="66329412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Combining language parts with Melange</a:t>
            </a:r>
            <a:endParaRPr lang="en-US" dirty="0"/>
          </a:p>
        </p:txBody>
      </p:sp>
      <p:sp>
        <p:nvSpPr>
          <p:cNvPr id="4" name="Foliennummernplatzhalter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68</a:t>
            </a:fld>
            <a:endParaRPr lang="en-US" dirty="0"/>
          </a:p>
        </p:txBody>
      </p:sp>
      <p:sp>
        <p:nvSpPr>
          <p:cNvPr id="5" name="Inhaltsplatzhalter 4"/>
          <p:cNvSpPr>
            <a:spLocks noGrp="1"/>
          </p:cNvSpPr>
          <p:nvPr>
            <p:ph idx="1"/>
          </p:nvPr>
        </p:nvSpPr>
        <p:spPr/>
        <p:txBody>
          <a:bodyPr/>
          <a:lstStyle/>
          <a:p>
            <a:pPr>
              <a:lnSpc>
                <a:spcPct val="100000"/>
              </a:lnSpc>
            </a:pPr>
            <a:r>
              <a:rPr lang="en-US" dirty="0" smtClean="0"/>
              <a:t>xx</a:t>
            </a:r>
            <a:endParaRPr lang="en-US" dirty="0"/>
          </a:p>
        </p:txBody>
      </p:sp>
      <p:pic>
        <p:nvPicPr>
          <p:cNvPr id="6" name="Image 5"/>
          <p:cNvPicPr>
            <a:picLocks noChangeAspect="1"/>
          </p:cNvPicPr>
          <p:nvPr/>
        </p:nvPicPr>
        <p:blipFill rotWithShape="1">
          <a:blip r:embed="rId2"/>
          <a:srcRect b="30519"/>
          <a:stretch/>
        </p:blipFill>
        <p:spPr>
          <a:xfrm>
            <a:off x="6310474" y="1237257"/>
            <a:ext cx="2709309" cy="4640015"/>
          </a:xfrm>
          <a:prstGeom prst="rect">
            <a:avLst/>
          </a:prstGeom>
        </p:spPr>
      </p:pic>
      <p:pic>
        <p:nvPicPr>
          <p:cNvPr id="7" name="Image 4"/>
          <p:cNvPicPr>
            <a:picLocks noChangeAspect="1"/>
          </p:cNvPicPr>
          <p:nvPr/>
        </p:nvPicPr>
        <p:blipFill>
          <a:blip r:embed="rId3"/>
          <a:stretch>
            <a:fillRect/>
          </a:stretch>
        </p:blipFill>
        <p:spPr>
          <a:xfrm>
            <a:off x="179512" y="1237258"/>
            <a:ext cx="5859643" cy="1688220"/>
          </a:xfrm>
          <a:prstGeom prst="rect">
            <a:avLst/>
          </a:prstGeom>
        </p:spPr>
      </p:pic>
      <p:sp>
        <p:nvSpPr>
          <p:cNvPr id="8" name="Espace réservé du contenu 2"/>
          <p:cNvSpPr txBox="1">
            <a:spLocks/>
          </p:cNvSpPr>
          <p:nvPr/>
        </p:nvSpPr>
        <p:spPr>
          <a:xfrm>
            <a:off x="446652" y="3140968"/>
            <a:ext cx="5863822" cy="3024336"/>
          </a:xfrm>
          <a:prstGeom prst="rect">
            <a:avLst/>
          </a:prstGeom>
        </p:spPr>
        <p:txBody>
          <a:bodyPr lIns="91425" tIns="45713" rIns="91425" bIns="45713"/>
          <a:lstStyle>
            <a:lvl1pPr marL="342848" indent="-342848" algn="l" defTabSz="199995" rtl="0" eaLnBrk="0" fontAlgn="base" hangingPunct="0">
              <a:lnSpc>
                <a:spcPct val="170000"/>
              </a:lnSpc>
              <a:spcBef>
                <a:spcPct val="0"/>
              </a:spcBef>
              <a:spcAft>
                <a:spcPct val="0"/>
              </a:spcAft>
              <a:buClr>
                <a:srgbClr val="FF0000"/>
              </a:buClr>
              <a:buFontTx/>
              <a:buNone/>
              <a:defRPr lang="fr-FR" sz="2200" dirty="0" smtClean="0">
                <a:solidFill>
                  <a:schemeClr val="tx2"/>
                </a:solidFill>
                <a:latin typeface="+mn-lt"/>
                <a:ea typeface="+mn-ea"/>
                <a:cs typeface="+mn-cs"/>
              </a:defRPr>
            </a:lvl1pPr>
            <a:lvl2pPr marL="361893" indent="352371" algn="l" rtl="0" eaLnBrk="0" fontAlgn="base" hangingPunct="0">
              <a:lnSpc>
                <a:spcPct val="125000"/>
              </a:lnSpc>
              <a:spcBef>
                <a:spcPct val="0"/>
              </a:spcBef>
              <a:spcAft>
                <a:spcPct val="0"/>
              </a:spcAft>
              <a:buClr>
                <a:schemeClr val="bg2"/>
              </a:buClr>
              <a:buFont typeface="Arial" pitchFamily="34" charset="0"/>
              <a:buChar char="•"/>
              <a:defRPr sz="2200">
                <a:solidFill>
                  <a:schemeClr val="tx2"/>
                </a:solidFill>
                <a:latin typeface="+mn-lt"/>
                <a:ea typeface="ＭＳ Ｐゴシック" pitchFamily="23" charset="-128"/>
                <a:cs typeface="+mn-cs"/>
              </a:defRPr>
            </a:lvl2pPr>
            <a:lvl3pPr marL="1076160" indent="361893" algn="l" rtl="0" eaLnBrk="0" fontAlgn="base" hangingPunct="0">
              <a:lnSpc>
                <a:spcPct val="125000"/>
              </a:lnSpc>
              <a:spcBef>
                <a:spcPct val="0"/>
              </a:spcBef>
              <a:spcAft>
                <a:spcPct val="0"/>
              </a:spcAft>
              <a:buFont typeface="Arial" pitchFamily="34" charset="0"/>
              <a:buNone/>
              <a:defRPr sz="2000">
                <a:solidFill>
                  <a:schemeClr val="tx2"/>
                </a:solidFill>
                <a:latin typeface="+mn-lt"/>
                <a:ea typeface="ＭＳ Ｐゴシック" pitchFamily="23" charset="-128"/>
                <a:cs typeface="+mn-cs"/>
              </a:defRPr>
            </a:lvl3pPr>
            <a:lvl4pPr marL="1438055" indent="371418" algn="l" rtl="0" eaLnBrk="0" fontAlgn="base" hangingPunct="0">
              <a:lnSpc>
                <a:spcPct val="125000"/>
              </a:lnSpc>
              <a:spcBef>
                <a:spcPct val="0"/>
              </a:spcBef>
              <a:spcAft>
                <a:spcPct val="0"/>
              </a:spcAft>
              <a:buFont typeface="Arial" pitchFamily="34" charset="0"/>
              <a:buNone/>
              <a:defRPr lang="fr-FR" sz="1800" dirty="0" smtClean="0">
                <a:solidFill>
                  <a:schemeClr val="tx2"/>
                </a:solidFill>
                <a:latin typeface="+mn-lt"/>
                <a:ea typeface="ＭＳ Ｐゴシック" pitchFamily="23" charset="-128"/>
                <a:cs typeface="+mn-cs"/>
              </a:defRPr>
            </a:lvl4pPr>
            <a:lvl5pPr marL="1790425" indent="361893" algn="l" rtl="0" eaLnBrk="0" fontAlgn="base" hangingPunct="0">
              <a:lnSpc>
                <a:spcPct val="125000"/>
              </a:lnSpc>
              <a:spcBef>
                <a:spcPct val="0"/>
              </a:spcBef>
              <a:spcAft>
                <a:spcPct val="0"/>
              </a:spcAft>
              <a:buFont typeface="Arial" pitchFamily="34" charset="0"/>
              <a:buNone/>
              <a:defRPr sz="1600">
                <a:solidFill>
                  <a:schemeClr val="tx2"/>
                </a:solidFill>
                <a:latin typeface="+mn-lt"/>
                <a:ea typeface="ＭＳ Ｐゴシック" pitchFamily="23" charset="-128"/>
                <a:cs typeface="+mn-cs"/>
              </a:defRPr>
            </a:lvl5pPr>
            <a:lvl6pPr marL="1014257" algn="l" rtl="0" fontAlgn="base">
              <a:lnSpc>
                <a:spcPct val="125000"/>
              </a:lnSpc>
              <a:spcBef>
                <a:spcPct val="0"/>
              </a:spcBef>
              <a:spcAft>
                <a:spcPct val="0"/>
              </a:spcAft>
              <a:defRPr sz="1200">
                <a:solidFill>
                  <a:schemeClr val="tx2"/>
                </a:solidFill>
                <a:latin typeface="+mn-lt"/>
                <a:ea typeface="Arial" charset="0"/>
                <a:cs typeface="+mn-cs"/>
              </a:defRPr>
            </a:lvl6pPr>
            <a:lvl7pPr marL="1471387" algn="l" rtl="0" fontAlgn="base">
              <a:lnSpc>
                <a:spcPct val="125000"/>
              </a:lnSpc>
              <a:spcBef>
                <a:spcPct val="0"/>
              </a:spcBef>
              <a:spcAft>
                <a:spcPct val="0"/>
              </a:spcAft>
              <a:defRPr sz="1200">
                <a:solidFill>
                  <a:schemeClr val="tx2"/>
                </a:solidFill>
                <a:latin typeface="+mn-lt"/>
                <a:ea typeface="Arial" charset="0"/>
                <a:cs typeface="+mn-cs"/>
              </a:defRPr>
            </a:lvl7pPr>
            <a:lvl8pPr marL="1928516" algn="l" rtl="0" fontAlgn="base">
              <a:lnSpc>
                <a:spcPct val="125000"/>
              </a:lnSpc>
              <a:spcBef>
                <a:spcPct val="0"/>
              </a:spcBef>
              <a:spcAft>
                <a:spcPct val="0"/>
              </a:spcAft>
              <a:defRPr sz="1200">
                <a:solidFill>
                  <a:schemeClr val="tx2"/>
                </a:solidFill>
                <a:latin typeface="+mn-lt"/>
                <a:ea typeface="Arial" charset="0"/>
                <a:cs typeface="+mn-cs"/>
              </a:defRPr>
            </a:lvl8pPr>
            <a:lvl9pPr marL="2385647" algn="l" rtl="0" fontAlgn="base">
              <a:lnSpc>
                <a:spcPct val="125000"/>
              </a:lnSpc>
              <a:spcBef>
                <a:spcPct val="0"/>
              </a:spcBef>
              <a:spcAft>
                <a:spcPct val="0"/>
              </a:spcAft>
              <a:defRPr sz="1200">
                <a:solidFill>
                  <a:schemeClr val="tx2"/>
                </a:solidFill>
                <a:latin typeface="+mn-lt"/>
                <a:ea typeface="Arial" charset="0"/>
                <a:cs typeface="+mn-cs"/>
              </a:defRPr>
            </a:lvl9pPr>
          </a:lstStyle>
          <a:p>
            <a:pPr marL="52" indent="-342900">
              <a:lnSpc>
                <a:spcPct val="120000"/>
              </a:lnSpc>
              <a:buFont typeface="Arial" charset="0"/>
              <a:buChar char="•"/>
            </a:pPr>
            <a:r>
              <a:rPr lang="en-US" sz="2400" kern="0" dirty="0" smtClean="0"/>
              <a:t>Adds operation and attributes</a:t>
            </a:r>
            <a:endParaRPr lang="en-US" sz="2400" kern="0" dirty="0"/>
          </a:p>
          <a:p>
            <a:pPr marL="704795" lvl="3" indent="-342900">
              <a:lnSpc>
                <a:spcPct val="120000"/>
              </a:lnSpc>
              <a:buFont typeface="Arial" charset="0"/>
              <a:buChar char="•"/>
            </a:pPr>
            <a:r>
              <a:rPr lang="en-US" sz="2000" kern="0" dirty="0"/>
              <a:t>may add new concepts too by using multiple Ecore files </a:t>
            </a:r>
            <a:endParaRPr lang="en-US" sz="2000" kern="0" dirty="0" smtClean="0"/>
          </a:p>
          <a:p>
            <a:pPr marL="704795" lvl="3" indent="-342900">
              <a:lnSpc>
                <a:spcPct val="120000"/>
              </a:lnSpc>
              <a:buFont typeface="Arial" charset="0"/>
              <a:buChar char="•"/>
            </a:pPr>
            <a:endParaRPr lang="en-US" sz="2000" kern="0" dirty="0"/>
          </a:p>
          <a:p>
            <a:pPr marL="349250" lvl="2" indent="-349250" defTabSz="199995">
              <a:lnSpc>
                <a:spcPct val="120000"/>
              </a:lnSpc>
              <a:buClr>
                <a:srgbClr val="FF0000"/>
              </a:buClr>
              <a:buFont typeface="Arial" charset="0"/>
              <a:buChar char="•"/>
            </a:pPr>
            <a:r>
              <a:rPr lang="en-US" sz="2800" kern="0" dirty="0" smtClean="0"/>
              <a:t>Melange </a:t>
            </a:r>
            <a:r>
              <a:rPr lang="en-US" sz="2800" kern="0" dirty="0"/>
              <a:t>generates the new resulting </a:t>
            </a:r>
            <a:r>
              <a:rPr lang="en-US" sz="2800" kern="0" dirty="0" smtClean="0"/>
              <a:t>implementation</a:t>
            </a:r>
            <a:endParaRPr lang="en-US" sz="2800" kern="0" dirty="0"/>
          </a:p>
        </p:txBody>
      </p:sp>
    </p:spTree>
    <p:extLst>
      <p:ext uri="{BB962C8B-B14F-4D97-AF65-F5344CB8AC3E}">
        <p14:creationId xmlns:p14="http://schemas.microsoft.com/office/powerpoint/2010/main" val="87586181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pPr>
              <a:defRPr/>
            </a:pPr>
            <a:r>
              <a:rPr lang="fr-FR" smtClean="0"/>
              <a:t>- </a:t>
            </a:r>
            <a:fld id="{CCD8A327-4A42-4F42-8894-A6F43B7F265B}" type="slidenum">
              <a:rPr lang="fr-FR" smtClean="0"/>
              <a:pPr>
                <a:defRPr/>
              </a:pPr>
              <a:t>69</a:t>
            </a:fld>
            <a:endParaRPr lang="fr-FR"/>
          </a:p>
        </p:txBody>
      </p:sp>
      <p:pic>
        <p:nvPicPr>
          <p:cNvPr id="7" name="Imag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43808" y="1700808"/>
            <a:ext cx="3168352" cy="3072159"/>
          </a:xfrm>
          <a:prstGeom prst="rect">
            <a:avLst/>
          </a:prstGeom>
        </p:spPr>
      </p:pic>
    </p:spTree>
    <p:extLst>
      <p:ext uri="{BB962C8B-B14F-4D97-AF65-F5344CB8AC3E}">
        <p14:creationId xmlns:p14="http://schemas.microsoft.com/office/powerpoint/2010/main" val="174430027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smtClean="0"/>
              <a:t>Model-</a:t>
            </a:r>
            <a:r>
              <a:rPr lang="fr-FR" dirty="0" err="1" smtClean="0"/>
              <a:t>Driven</a:t>
            </a:r>
            <a:r>
              <a:rPr lang="fr-FR" dirty="0" smtClean="0"/>
              <a:t> Engineering (MDE)</a:t>
            </a:r>
            <a:endParaRPr lang="en-US" dirty="0"/>
          </a:p>
        </p:txBody>
      </p:sp>
      <p:sp>
        <p:nvSpPr>
          <p:cNvPr id="4" name="Slide Number Placeholder 3"/>
          <p:cNvSpPr>
            <a:spLocks noGrp="1"/>
          </p:cNvSpPr>
          <p:nvPr>
            <p:ph type="sldNum" sz="quarter" idx="16"/>
          </p:nvPr>
        </p:nvSpPr>
        <p:spPr/>
        <p:txBody>
          <a:bodyPr/>
          <a:lstStyle/>
          <a:p>
            <a:pPr>
              <a:defRPr/>
            </a:pPr>
            <a:r>
              <a:rPr lang="fr-FR" smtClean="0">
                <a:solidFill>
                  <a:srgbClr val="FFFFFF"/>
                </a:solidFill>
                <a:cs typeface="Arial"/>
              </a:rPr>
              <a:t>- </a:t>
            </a:r>
            <a:fld id="{CCD8A327-4A42-4F42-8894-A6F43B7F265B}" type="slidenum">
              <a:rPr lang="fr-FR" smtClean="0">
                <a:solidFill>
                  <a:srgbClr val="FFFFFF"/>
                </a:solidFill>
                <a:cs typeface="Arial"/>
              </a:rPr>
              <a:pPr>
                <a:defRPr/>
              </a:pPr>
              <a:t>7</a:t>
            </a:fld>
            <a:endParaRPr lang="fr-FR">
              <a:solidFill>
                <a:srgbClr val="FFFFFF"/>
              </a:solidFill>
              <a:cs typeface="Arial"/>
            </a:endParaRPr>
          </a:p>
        </p:txBody>
      </p:sp>
      <p:sp>
        <p:nvSpPr>
          <p:cNvPr id="5" name="ZoneTexte 4"/>
          <p:cNvSpPr txBox="1"/>
          <p:nvPr/>
        </p:nvSpPr>
        <p:spPr>
          <a:xfrm>
            <a:off x="467544" y="5229200"/>
            <a:ext cx="8150994" cy="646317"/>
          </a:xfrm>
          <a:prstGeom prst="rect">
            <a:avLst/>
          </a:prstGeom>
          <a:noFill/>
          <a:effectLst>
            <a:outerShdw blurRad="50800" dist="38100" dir="2700000" algn="tl" rotWithShape="0">
              <a:prstClr val="black">
                <a:alpha val="40000"/>
              </a:prstClr>
            </a:outerShdw>
          </a:effectLst>
        </p:spPr>
        <p:txBody>
          <a:bodyPr wrap="square" lIns="91425" tIns="45713" rIns="91425" bIns="45713" rtlCol="0">
            <a:spAutoFit/>
          </a:bodyPr>
          <a:lstStyle/>
          <a:p>
            <a:r>
              <a:rPr lang="fr-FR" dirty="0">
                <a:solidFill>
                  <a:srgbClr val="000000"/>
                </a:solidFill>
                <a:cs typeface="Arial"/>
              </a:rPr>
              <a:t>J. Whittle, J. Hutchinson, </a:t>
            </a:r>
            <a:r>
              <a:rPr lang="fr-FR" dirty="0" smtClean="0">
                <a:solidFill>
                  <a:srgbClr val="000000"/>
                </a:solidFill>
                <a:cs typeface="Arial"/>
              </a:rPr>
              <a:t>and M</a:t>
            </a:r>
            <a:r>
              <a:rPr lang="fr-FR" dirty="0">
                <a:solidFill>
                  <a:srgbClr val="000000"/>
                </a:solidFill>
                <a:cs typeface="Arial"/>
              </a:rPr>
              <a:t>. </a:t>
            </a:r>
            <a:r>
              <a:rPr lang="fr-FR" dirty="0" err="1">
                <a:solidFill>
                  <a:srgbClr val="000000"/>
                </a:solidFill>
                <a:cs typeface="Arial"/>
              </a:rPr>
              <a:t>Rouncefield</a:t>
            </a:r>
            <a:r>
              <a:rPr lang="fr-FR" dirty="0">
                <a:solidFill>
                  <a:srgbClr val="000000"/>
                </a:solidFill>
                <a:cs typeface="Arial"/>
              </a:rPr>
              <a:t>, “</a:t>
            </a:r>
            <a:r>
              <a:rPr lang="fr-FR" i="1" dirty="0">
                <a:solidFill>
                  <a:srgbClr val="000000"/>
                </a:solidFill>
                <a:cs typeface="Arial"/>
              </a:rPr>
              <a:t>The </a:t>
            </a:r>
            <a:r>
              <a:rPr lang="fr-FR" i="1" dirty="0" smtClean="0">
                <a:solidFill>
                  <a:srgbClr val="000000"/>
                </a:solidFill>
                <a:cs typeface="Arial"/>
              </a:rPr>
              <a:t>State of </a:t>
            </a:r>
            <a:r>
              <a:rPr lang="fr-FR" i="1" dirty="0">
                <a:solidFill>
                  <a:srgbClr val="000000"/>
                </a:solidFill>
                <a:cs typeface="Arial"/>
              </a:rPr>
              <a:t>Practice in Model-</a:t>
            </a:r>
            <a:r>
              <a:rPr lang="fr-FR" i="1" dirty="0" err="1" smtClean="0">
                <a:solidFill>
                  <a:srgbClr val="000000"/>
                </a:solidFill>
                <a:cs typeface="Arial"/>
              </a:rPr>
              <a:t>Driven</a:t>
            </a:r>
            <a:r>
              <a:rPr lang="fr-FR" i="1" dirty="0" smtClean="0">
                <a:solidFill>
                  <a:srgbClr val="000000"/>
                </a:solidFill>
                <a:cs typeface="Arial"/>
              </a:rPr>
              <a:t> Engineering</a:t>
            </a:r>
            <a:r>
              <a:rPr lang="fr-FR" dirty="0">
                <a:solidFill>
                  <a:srgbClr val="000000"/>
                </a:solidFill>
                <a:cs typeface="Arial"/>
              </a:rPr>
              <a:t>,” IEEE Software, vol</a:t>
            </a:r>
            <a:r>
              <a:rPr lang="fr-FR" dirty="0" smtClean="0">
                <a:solidFill>
                  <a:srgbClr val="000000"/>
                </a:solidFill>
                <a:cs typeface="Arial"/>
              </a:rPr>
              <a:t>. 31</a:t>
            </a:r>
            <a:r>
              <a:rPr lang="fr-FR" dirty="0">
                <a:solidFill>
                  <a:srgbClr val="000000"/>
                </a:solidFill>
                <a:cs typeface="Arial"/>
              </a:rPr>
              <a:t>, no. 3, 2014, pp. 79–85.</a:t>
            </a:r>
          </a:p>
        </p:txBody>
      </p:sp>
      <p:sp>
        <p:nvSpPr>
          <p:cNvPr id="8" name="Content Placeholder 4"/>
          <p:cNvSpPr txBox="1">
            <a:spLocks/>
          </p:cNvSpPr>
          <p:nvPr/>
        </p:nvSpPr>
        <p:spPr>
          <a:xfrm>
            <a:off x="323528" y="4437112"/>
            <a:ext cx="8568952" cy="864096"/>
          </a:xfrm>
          <a:prstGeom prst="rect">
            <a:avLst/>
          </a:prstGeom>
        </p:spPr>
        <p:txBody>
          <a:bodyPr lIns="91425" tIns="45713" rIns="91425" bIns="45713"/>
          <a:lstStyle>
            <a:lvl1pPr marL="342882" indent="-342882" algn="l" defTabSz="200015" rtl="0" eaLnBrk="0" fontAlgn="base" hangingPunct="0">
              <a:lnSpc>
                <a:spcPct val="170000"/>
              </a:lnSpc>
              <a:spcBef>
                <a:spcPct val="0"/>
              </a:spcBef>
              <a:spcAft>
                <a:spcPct val="0"/>
              </a:spcAft>
              <a:buClr>
                <a:srgbClr val="FF0000"/>
              </a:buClr>
              <a:buFontTx/>
              <a:buNone/>
              <a:defRPr lang="fr-FR" sz="2200" dirty="0" smtClean="0">
                <a:solidFill>
                  <a:schemeClr val="tx2"/>
                </a:solidFill>
                <a:latin typeface="+mn-lt"/>
                <a:ea typeface="+mn-ea"/>
                <a:cs typeface="+mn-cs"/>
              </a:defRPr>
            </a:lvl1pPr>
            <a:lvl2pPr marL="361931" indent="352407" algn="l" rtl="0" eaLnBrk="0" fontAlgn="base" hangingPunct="0">
              <a:lnSpc>
                <a:spcPct val="125000"/>
              </a:lnSpc>
              <a:spcBef>
                <a:spcPct val="0"/>
              </a:spcBef>
              <a:spcAft>
                <a:spcPct val="0"/>
              </a:spcAft>
              <a:buClr>
                <a:schemeClr val="bg2"/>
              </a:buClr>
              <a:buFont typeface="Arial" pitchFamily="34" charset="0"/>
              <a:buChar char="•"/>
              <a:defRPr sz="2200">
                <a:solidFill>
                  <a:schemeClr val="tx2"/>
                </a:solidFill>
                <a:latin typeface="+mn-lt"/>
                <a:ea typeface="ＭＳ Ｐゴシック" pitchFamily="23" charset="-128"/>
                <a:cs typeface="+mn-cs"/>
              </a:defRPr>
            </a:lvl2pPr>
            <a:lvl3pPr marL="1076270" indent="361931" algn="l" rtl="0" eaLnBrk="0" fontAlgn="base" hangingPunct="0">
              <a:lnSpc>
                <a:spcPct val="125000"/>
              </a:lnSpc>
              <a:spcBef>
                <a:spcPct val="0"/>
              </a:spcBef>
              <a:spcAft>
                <a:spcPct val="0"/>
              </a:spcAft>
              <a:buFont typeface="Arial" pitchFamily="34" charset="0"/>
              <a:buNone/>
              <a:defRPr sz="2000">
                <a:solidFill>
                  <a:schemeClr val="tx2"/>
                </a:solidFill>
                <a:latin typeface="+mn-lt"/>
                <a:ea typeface="ＭＳ Ｐゴシック" pitchFamily="23" charset="-128"/>
                <a:cs typeface="+mn-cs"/>
              </a:defRPr>
            </a:lvl3pPr>
            <a:lvl4pPr marL="1438202" indent="371456" algn="l" rtl="0" eaLnBrk="0" fontAlgn="base" hangingPunct="0">
              <a:lnSpc>
                <a:spcPct val="125000"/>
              </a:lnSpc>
              <a:spcBef>
                <a:spcPct val="0"/>
              </a:spcBef>
              <a:spcAft>
                <a:spcPct val="0"/>
              </a:spcAft>
              <a:buFont typeface="Arial" pitchFamily="34" charset="0"/>
              <a:buNone/>
              <a:defRPr lang="fr-FR" sz="1800" dirty="0" smtClean="0">
                <a:solidFill>
                  <a:schemeClr val="tx2"/>
                </a:solidFill>
                <a:latin typeface="+mn-lt"/>
                <a:ea typeface="ＭＳ Ｐゴシック" pitchFamily="23" charset="-128"/>
                <a:cs typeface="+mn-cs"/>
              </a:defRPr>
            </a:lvl4pPr>
            <a:lvl5pPr marL="1790609" indent="361931" algn="l" rtl="0" eaLnBrk="0" fontAlgn="base" hangingPunct="0">
              <a:lnSpc>
                <a:spcPct val="125000"/>
              </a:lnSpc>
              <a:spcBef>
                <a:spcPct val="0"/>
              </a:spcBef>
              <a:spcAft>
                <a:spcPct val="0"/>
              </a:spcAft>
              <a:buFont typeface="Arial" pitchFamily="34" charset="0"/>
              <a:buNone/>
              <a:defRPr sz="1600">
                <a:solidFill>
                  <a:schemeClr val="tx2"/>
                </a:solidFill>
                <a:latin typeface="+mn-lt"/>
                <a:ea typeface="ＭＳ Ｐゴシック" pitchFamily="23" charset="-128"/>
                <a:cs typeface="+mn-cs"/>
              </a:defRPr>
            </a:lvl5pPr>
            <a:lvl6pPr marL="1014361" algn="l" rtl="0" fontAlgn="base">
              <a:lnSpc>
                <a:spcPct val="125000"/>
              </a:lnSpc>
              <a:spcBef>
                <a:spcPct val="0"/>
              </a:spcBef>
              <a:spcAft>
                <a:spcPct val="0"/>
              </a:spcAft>
              <a:defRPr sz="1200">
                <a:solidFill>
                  <a:schemeClr val="tx2"/>
                </a:solidFill>
                <a:latin typeface="+mn-lt"/>
                <a:ea typeface="Arial" charset="0"/>
                <a:cs typeface="+mn-cs"/>
              </a:defRPr>
            </a:lvl6pPr>
            <a:lvl7pPr marL="1471538" algn="l" rtl="0" fontAlgn="base">
              <a:lnSpc>
                <a:spcPct val="125000"/>
              </a:lnSpc>
              <a:spcBef>
                <a:spcPct val="0"/>
              </a:spcBef>
              <a:spcAft>
                <a:spcPct val="0"/>
              </a:spcAft>
              <a:defRPr sz="1200">
                <a:solidFill>
                  <a:schemeClr val="tx2"/>
                </a:solidFill>
                <a:latin typeface="+mn-lt"/>
                <a:ea typeface="Arial" charset="0"/>
                <a:cs typeface="+mn-cs"/>
              </a:defRPr>
            </a:lvl7pPr>
            <a:lvl8pPr marL="1928714" algn="l" rtl="0" fontAlgn="base">
              <a:lnSpc>
                <a:spcPct val="125000"/>
              </a:lnSpc>
              <a:spcBef>
                <a:spcPct val="0"/>
              </a:spcBef>
              <a:spcAft>
                <a:spcPct val="0"/>
              </a:spcAft>
              <a:defRPr sz="1200">
                <a:solidFill>
                  <a:schemeClr val="tx2"/>
                </a:solidFill>
                <a:latin typeface="+mn-lt"/>
                <a:ea typeface="Arial" charset="0"/>
                <a:cs typeface="+mn-cs"/>
              </a:defRPr>
            </a:lvl8pPr>
            <a:lvl9pPr marL="2385891" algn="l" rtl="0" fontAlgn="base">
              <a:lnSpc>
                <a:spcPct val="125000"/>
              </a:lnSpc>
              <a:spcBef>
                <a:spcPct val="0"/>
              </a:spcBef>
              <a:spcAft>
                <a:spcPct val="0"/>
              </a:spcAft>
              <a:defRPr sz="1200">
                <a:solidFill>
                  <a:schemeClr val="tx2"/>
                </a:solidFill>
                <a:latin typeface="+mn-lt"/>
                <a:ea typeface="Arial" charset="0"/>
                <a:cs typeface="+mn-cs"/>
              </a:defRPr>
            </a:lvl9pPr>
          </a:lstStyle>
          <a:p>
            <a:pPr marL="0" indent="0">
              <a:lnSpc>
                <a:spcPct val="100000"/>
              </a:lnSpc>
            </a:pPr>
            <a:r>
              <a:rPr i="1" dirty="0">
                <a:solidFill>
                  <a:srgbClr val="000000"/>
                </a:solidFill>
                <a:latin typeface="Arial" charset="0"/>
                <a:ea typeface="ＭＳ Ｐゴシック" charset="-128"/>
                <a:cs typeface="Arial"/>
              </a:rPr>
              <a:t>"Perhaps surprisingly, the majority of MDE examples in our study followed domain-specific modeling </a:t>
            </a:r>
            <a:r>
              <a:rPr i="1" dirty="0" smtClean="0">
                <a:solidFill>
                  <a:srgbClr val="000000"/>
                </a:solidFill>
                <a:latin typeface="Arial" charset="0"/>
                <a:ea typeface="ＭＳ Ｐゴシック" charset="-128"/>
                <a:cs typeface="Arial"/>
              </a:rPr>
              <a:t>paradigms</a:t>
            </a:r>
            <a:r>
              <a:rPr lang="fr-FR" i="1" dirty="0">
                <a:solidFill>
                  <a:srgbClr val="000000"/>
                </a:solidFill>
                <a:latin typeface="Arial" charset="0"/>
                <a:ea typeface="ＭＳ Ｐゴシック" charset="-128"/>
                <a:cs typeface="Arial"/>
              </a:rPr>
              <a:t>"</a:t>
            </a:r>
            <a:endParaRPr i="1" dirty="0">
              <a:solidFill>
                <a:srgbClr val="000000"/>
              </a:solidFill>
              <a:latin typeface="Arial" charset="0"/>
              <a:ea typeface="ＭＳ Ｐゴシック" charset="-128"/>
              <a:cs typeface="Arial"/>
            </a:endParaRPr>
          </a:p>
        </p:txBody>
      </p:sp>
      <p:sp>
        <p:nvSpPr>
          <p:cNvPr id="88" name="AutoShape 77"/>
          <p:cNvSpPr>
            <a:spLocks noChangeArrowheads="1"/>
          </p:cNvSpPr>
          <p:nvPr/>
        </p:nvSpPr>
        <p:spPr bwMode="auto">
          <a:xfrm rot="16200000" flipH="1">
            <a:off x="6863822" y="3054112"/>
            <a:ext cx="1035808" cy="1008063"/>
          </a:xfrm>
          <a:custGeom>
            <a:avLst/>
            <a:gdLst>
              <a:gd name="T0" fmla="*/ 2147483647 w 21600"/>
              <a:gd name="T1" fmla="*/ 0 h 21600"/>
              <a:gd name="T2" fmla="*/ 2147483647 w 21600"/>
              <a:gd name="T3" fmla="*/ 2147483647 h 21600"/>
              <a:gd name="T4" fmla="*/ 0 w 21600"/>
              <a:gd name="T5" fmla="*/ 2147483647 h 21600"/>
              <a:gd name="T6" fmla="*/ 2147483647 w 21600"/>
              <a:gd name="T7" fmla="*/ 2147483647 h 21600"/>
              <a:gd name="T8" fmla="*/ 2147483647 w 21600"/>
              <a:gd name="T9" fmla="*/ 2147483647 h 21600"/>
              <a:gd name="T10" fmla="*/ 2147483647 w 21600"/>
              <a:gd name="T11" fmla="*/ 2147483647 h 21600"/>
              <a:gd name="T12" fmla="*/ 0 60000 65536"/>
              <a:gd name="T13" fmla="*/ 0 60000 65536"/>
              <a:gd name="T14" fmla="*/ 0 60000 65536"/>
              <a:gd name="T15" fmla="*/ 0 60000 65536"/>
              <a:gd name="T16" fmla="*/ 0 60000 65536"/>
              <a:gd name="T17" fmla="*/ 0 60000 65536"/>
              <a:gd name="T18" fmla="*/ 0 w 21600"/>
              <a:gd name="T19" fmla="*/ 17635 h 21600"/>
              <a:gd name="T20" fmla="*/ 16589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5067" y="0"/>
                </a:moveTo>
                <a:lnTo>
                  <a:pt x="8533" y="7171"/>
                </a:lnTo>
                <a:lnTo>
                  <a:pt x="13544" y="7171"/>
                </a:lnTo>
                <a:lnTo>
                  <a:pt x="13544" y="17635"/>
                </a:lnTo>
                <a:lnTo>
                  <a:pt x="0" y="17635"/>
                </a:lnTo>
                <a:lnTo>
                  <a:pt x="0" y="21600"/>
                </a:lnTo>
                <a:lnTo>
                  <a:pt x="16589" y="21600"/>
                </a:lnTo>
                <a:lnTo>
                  <a:pt x="16589" y="7171"/>
                </a:lnTo>
                <a:lnTo>
                  <a:pt x="21600" y="7171"/>
                </a:lnTo>
                <a:close/>
              </a:path>
            </a:pathLst>
          </a:custGeom>
          <a:solidFill>
            <a:schemeClr val="hlink"/>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lIns="91035" tIns="45519" rIns="91035" bIns="45519" anchor="ctr"/>
          <a:lstStyle/>
          <a:p>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pic>
        <p:nvPicPr>
          <p:cNvPr id="89" name="Picture 5" descr="figure1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1369" y="1521586"/>
            <a:ext cx="718106" cy="68225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90" name="Text Box 6"/>
          <p:cNvSpPr txBox="1">
            <a:spLocks noChangeArrowheads="1"/>
          </p:cNvSpPr>
          <p:nvPr/>
        </p:nvSpPr>
        <p:spPr bwMode="auto">
          <a:xfrm>
            <a:off x="611560" y="1261251"/>
            <a:ext cx="992188" cy="2762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1200">
                <a:solidFill>
                  <a:schemeClr val="tx1"/>
                </a:solidFill>
                <a:latin typeface="Arial" charset="0"/>
                <a:ea typeface="ＭＳ Ｐゴシック" charset="0"/>
                <a:cs typeface="ＭＳ Ｐゴシック" charset="0"/>
              </a:defRPr>
            </a:lvl1pPr>
            <a:lvl2pPr marL="37931725" indent="-37474525" eaLnBrk="0" hangingPunct="0">
              <a:defRPr sz="1200">
                <a:solidFill>
                  <a:schemeClr val="tx1"/>
                </a:solidFill>
                <a:latin typeface="Arial" charset="0"/>
                <a:ea typeface="ＭＳ Ｐゴシック" charset="0"/>
              </a:defRPr>
            </a:lvl2pPr>
            <a:lvl3pPr eaLnBrk="0" hangingPunct="0">
              <a:defRPr sz="1200">
                <a:solidFill>
                  <a:schemeClr val="tx1"/>
                </a:solidFill>
                <a:latin typeface="Arial" charset="0"/>
                <a:ea typeface="ＭＳ Ｐゴシック" charset="0"/>
              </a:defRPr>
            </a:lvl3pPr>
            <a:lvl4pPr eaLnBrk="0" hangingPunct="0">
              <a:defRPr sz="1200">
                <a:solidFill>
                  <a:schemeClr val="tx1"/>
                </a:solidFill>
                <a:latin typeface="Arial" charset="0"/>
                <a:ea typeface="ＭＳ Ｐゴシック" charset="0"/>
              </a:defRPr>
            </a:lvl4pPr>
            <a:lvl5pPr eaLnBrk="0" hangingPunct="0">
              <a:defRPr sz="1200">
                <a:solidFill>
                  <a:schemeClr val="tx1"/>
                </a:solidFill>
                <a:latin typeface="Arial" charset="0"/>
                <a:ea typeface="ＭＳ Ｐゴシック" charset="0"/>
              </a:defRPr>
            </a:lvl5pPr>
            <a:lvl6pPr marL="457200" eaLnBrk="0" fontAlgn="base" hangingPunct="0">
              <a:spcBef>
                <a:spcPct val="0"/>
              </a:spcBef>
              <a:spcAft>
                <a:spcPct val="0"/>
              </a:spcAft>
              <a:defRPr sz="1200">
                <a:solidFill>
                  <a:schemeClr val="tx1"/>
                </a:solidFill>
                <a:latin typeface="Arial" charset="0"/>
                <a:ea typeface="ＭＳ Ｐゴシック" charset="0"/>
              </a:defRPr>
            </a:lvl6pPr>
            <a:lvl7pPr marL="914400" eaLnBrk="0" fontAlgn="base" hangingPunct="0">
              <a:spcBef>
                <a:spcPct val="0"/>
              </a:spcBef>
              <a:spcAft>
                <a:spcPct val="0"/>
              </a:spcAft>
              <a:defRPr sz="1200">
                <a:solidFill>
                  <a:schemeClr val="tx1"/>
                </a:solidFill>
                <a:latin typeface="Arial" charset="0"/>
                <a:ea typeface="ＭＳ Ｐゴシック" charset="0"/>
              </a:defRPr>
            </a:lvl7pPr>
            <a:lvl8pPr marL="1371600" eaLnBrk="0" fontAlgn="base" hangingPunct="0">
              <a:spcBef>
                <a:spcPct val="0"/>
              </a:spcBef>
              <a:spcAft>
                <a:spcPct val="0"/>
              </a:spcAft>
              <a:defRPr sz="1200">
                <a:solidFill>
                  <a:schemeClr val="tx1"/>
                </a:solidFill>
                <a:latin typeface="Arial" charset="0"/>
                <a:ea typeface="ＭＳ Ｐゴシック" charset="0"/>
              </a:defRPr>
            </a:lvl8pPr>
            <a:lvl9pPr marL="1828800" eaLnBrk="0" fontAlgn="base" hangingPunct="0">
              <a:spcBef>
                <a:spcPct val="0"/>
              </a:spcBef>
              <a:spcAft>
                <a:spcPct val="0"/>
              </a:spcAft>
              <a:defRPr sz="1200">
                <a:solidFill>
                  <a:schemeClr val="tx1"/>
                </a:solidFill>
                <a:latin typeface="Arial" charset="0"/>
                <a:ea typeface="ＭＳ Ｐゴシック" charset="0"/>
              </a:defRPr>
            </a:lvl9pPr>
          </a:lstStyle>
          <a:p>
            <a:pPr eaLnBrk="1" hangingPunct="1"/>
            <a:r>
              <a:rPr lang="en-US" b="1" dirty="0">
                <a:solidFill>
                  <a:srgbClr val="000000"/>
                </a:solidFill>
                <a:latin typeface="Times New Roman" charset="0"/>
                <a:sym typeface="Helvetica Neue Light" charset="0"/>
              </a:rPr>
              <a:t>Distribution</a:t>
            </a:r>
          </a:p>
        </p:txBody>
      </p:sp>
      <p:graphicFrame>
        <p:nvGraphicFramePr>
          <p:cNvPr id="91" name="Object 7"/>
          <p:cNvGraphicFramePr>
            <a:graphicFrameLocks noChangeAspect="1"/>
          </p:cNvGraphicFramePr>
          <p:nvPr>
            <p:extLst/>
          </p:nvPr>
        </p:nvGraphicFramePr>
        <p:xfrm>
          <a:off x="1934715" y="1841182"/>
          <a:ext cx="837085" cy="850733"/>
        </p:xfrm>
        <a:graphic>
          <a:graphicData uri="http://schemas.openxmlformats.org/presentationml/2006/ole">
            <mc:AlternateContent xmlns:mc="http://schemas.openxmlformats.org/markup-compatibility/2006">
              <mc:Choice xmlns:v="urn:schemas-microsoft-com:vml" Requires="v">
                <p:oleObj spid="_x0000_s1092" name="Visio" r:id="rId5" imgW="6432499" imgH="6541618" progId="Visio.Drawing.11">
                  <p:embed/>
                </p:oleObj>
              </mc:Choice>
              <mc:Fallback>
                <p:oleObj name="Visio" r:id="rId5" imgW="6432499" imgH="6541618" progId="Visio.Drawing.11">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34715" y="1841182"/>
                        <a:ext cx="837085" cy="850733"/>
                      </a:xfrm>
                      <a:prstGeom prst="rect">
                        <a:avLst/>
                      </a:prstGeom>
                      <a:noFill/>
                      <a:ln>
                        <a:noFill/>
                      </a:ln>
                      <a:effectLst/>
                      <a:extLst/>
                    </p:spPr>
                  </p:pic>
                </p:oleObj>
              </mc:Fallback>
            </mc:AlternateContent>
          </a:graphicData>
        </a:graphic>
      </p:graphicFrame>
      <p:sp>
        <p:nvSpPr>
          <p:cNvPr id="92" name="Text Box 8"/>
          <p:cNvSpPr txBox="1">
            <a:spLocks noChangeArrowheads="1"/>
          </p:cNvSpPr>
          <p:nvPr/>
        </p:nvSpPr>
        <p:spPr bwMode="auto">
          <a:xfrm>
            <a:off x="1691680" y="1528444"/>
            <a:ext cx="1181100" cy="2762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1200">
                <a:solidFill>
                  <a:schemeClr val="tx1"/>
                </a:solidFill>
                <a:latin typeface="Arial" charset="0"/>
                <a:ea typeface="ＭＳ Ｐゴシック" charset="0"/>
                <a:cs typeface="ＭＳ Ｐゴシック" charset="0"/>
              </a:defRPr>
            </a:lvl1pPr>
            <a:lvl2pPr marL="37931725" indent="-37474525" eaLnBrk="0" hangingPunct="0">
              <a:defRPr sz="1200">
                <a:solidFill>
                  <a:schemeClr val="tx1"/>
                </a:solidFill>
                <a:latin typeface="Arial" charset="0"/>
                <a:ea typeface="ＭＳ Ｐゴシック" charset="0"/>
              </a:defRPr>
            </a:lvl2pPr>
            <a:lvl3pPr eaLnBrk="0" hangingPunct="0">
              <a:defRPr sz="1200">
                <a:solidFill>
                  <a:schemeClr val="tx1"/>
                </a:solidFill>
                <a:latin typeface="Arial" charset="0"/>
                <a:ea typeface="ＭＳ Ｐゴシック" charset="0"/>
              </a:defRPr>
            </a:lvl3pPr>
            <a:lvl4pPr eaLnBrk="0" hangingPunct="0">
              <a:defRPr sz="1200">
                <a:solidFill>
                  <a:schemeClr val="tx1"/>
                </a:solidFill>
                <a:latin typeface="Arial" charset="0"/>
                <a:ea typeface="ＭＳ Ｐゴシック" charset="0"/>
              </a:defRPr>
            </a:lvl4pPr>
            <a:lvl5pPr eaLnBrk="0" hangingPunct="0">
              <a:defRPr sz="1200">
                <a:solidFill>
                  <a:schemeClr val="tx1"/>
                </a:solidFill>
                <a:latin typeface="Arial" charset="0"/>
                <a:ea typeface="ＭＳ Ｐゴシック" charset="0"/>
              </a:defRPr>
            </a:lvl5pPr>
            <a:lvl6pPr marL="457200" eaLnBrk="0" fontAlgn="base" hangingPunct="0">
              <a:spcBef>
                <a:spcPct val="0"/>
              </a:spcBef>
              <a:spcAft>
                <a:spcPct val="0"/>
              </a:spcAft>
              <a:defRPr sz="1200">
                <a:solidFill>
                  <a:schemeClr val="tx1"/>
                </a:solidFill>
                <a:latin typeface="Arial" charset="0"/>
                <a:ea typeface="ＭＳ Ｐゴシック" charset="0"/>
              </a:defRPr>
            </a:lvl6pPr>
            <a:lvl7pPr marL="914400" eaLnBrk="0" fontAlgn="base" hangingPunct="0">
              <a:spcBef>
                <a:spcPct val="0"/>
              </a:spcBef>
              <a:spcAft>
                <a:spcPct val="0"/>
              </a:spcAft>
              <a:defRPr sz="1200">
                <a:solidFill>
                  <a:schemeClr val="tx1"/>
                </a:solidFill>
                <a:latin typeface="Arial" charset="0"/>
                <a:ea typeface="ＭＳ Ｐゴシック" charset="0"/>
              </a:defRPr>
            </a:lvl7pPr>
            <a:lvl8pPr marL="1371600" eaLnBrk="0" fontAlgn="base" hangingPunct="0">
              <a:spcBef>
                <a:spcPct val="0"/>
              </a:spcBef>
              <a:spcAft>
                <a:spcPct val="0"/>
              </a:spcAft>
              <a:defRPr sz="1200">
                <a:solidFill>
                  <a:schemeClr val="tx1"/>
                </a:solidFill>
                <a:latin typeface="Arial" charset="0"/>
                <a:ea typeface="ＭＳ Ｐゴシック" charset="0"/>
              </a:defRPr>
            </a:lvl8pPr>
            <a:lvl9pPr marL="1828800" eaLnBrk="0" fontAlgn="base" hangingPunct="0">
              <a:spcBef>
                <a:spcPct val="0"/>
              </a:spcBef>
              <a:spcAft>
                <a:spcPct val="0"/>
              </a:spcAft>
              <a:defRPr sz="1200">
                <a:solidFill>
                  <a:schemeClr val="tx1"/>
                </a:solidFill>
                <a:latin typeface="Arial" charset="0"/>
                <a:ea typeface="ＭＳ Ｐゴシック" charset="0"/>
              </a:defRPr>
            </a:lvl9pPr>
          </a:lstStyle>
          <a:p>
            <a:pPr eaLnBrk="1" hangingPunct="1"/>
            <a:r>
              <a:rPr lang="en-US" b="1" dirty="0">
                <a:solidFill>
                  <a:srgbClr val="000000"/>
                </a:solidFill>
                <a:latin typeface="Times New Roman" charset="0"/>
                <a:sym typeface="Helvetica Neue Light" charset="0"/>
              </a:rPr>
              <a:t>Fault tolerance</a:t>
            </a:r>
          </a:p>
        </p:txBody>
      </p:sp>
      <p:pic>
        <p:nvPicPr>
          <p:cNvPr id="93" name="Picture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20639" y="1380362"/>
            <a:ext cx="1031265" cy="51857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pic>
      <p:sp>
        <p:nvSpPr>
          <p:cNvPr id="94" name="Text Box 10"/>
          <p:cNvSpPr txBox="1">
            <a:spLocks noChangeArrowheads="1"/>
          </p:cNvSpPr>
          <p:nvPr/>
        </p:nvSpPr>
        <p:spPr bwMode="auto">
          <a:xfrm>
            <a:off x="2899296" y="1123719"/>
            <a:ext cx="736600" cy="2762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1200">
                <a:solidFill>
                  <a:schemeClr val="tx1"/>
                </a:solidFill>
                <a:latin typeface="Arial" charset="0"/>
                <a:ea typeface="ＭＳ Ｐゴシック" charset="0"/>
                <a:cs typeface="ＭＳ Ｐゴシック" charset="0"/>
              </a:defRPr>
            </a:lvl1pPr>
            <a:lvl2pPr marL="37931725" indent="-37474525" eaLnBrk="0" hangingPunct="0">
              <a:defRPr sz="1200">
                <a:solidFill>
                  <a:schemeClr val="tx1"/>
                </a:solidFill>
                <a:latin typeface="Arial" charset="0"/>
                <a:ea typeface="ＭＳ Ｐゴシック" charset="0"/>
              </a:defRPr>
            </a:lvl2pPr>
            <a:lvl3pPr eaLnBrk="0" hangingPunct="0">
              <a:defRPr sz="1200">
                <a:solidFill>
                  <a:schemeClr val="tx1"/>
                </a:solidFill>
                <a:latin typeface="Arial" charset="0"/>
                <a:ea typeface="ＭＳ Ｐゴシック" charset="0"/>
              </a:defRPr>
            </a:lvl3pPr>
            <a:lvl4pPr eaLnBrk="0" hangingPunct="0">
              <a:defRPr sz="1200">
                <a:solidFill>
                  <a:schemeClr val="tx1"/>
                </a:solidFill>
                <a:latin typeface="Arial" charset="0"/>
                <a:ea typeface="ＭＳ Ｐゴシック" charset="0"/>
              </a:defRPr>
            </a:lvl4pPr>
            <a:lvl5pPr eaLnBrk="0" hangingPunct="0">
              <a:defRPr sz="1200">
                <a:solidFill>
                  <a:schemeClr val="tx1"/>
                </a:solidFill>
                <a:latin typeface="Arial" charset="0"/>
                <a:ea typeface="ＭＳ Ｐゴシック" charset="0"/>
              </a:defRPr>
            </a:lvl5pPr>
            <a:lvl6pPr marL="457200" eaLnBrk="0" fontAlgn="base" hangingPunct="0">
              <a:spcBef>
                <a:spcPct val="0"/>
              </a:spcBef>
              <a:spcAft>
                <a:spcPct val="0"/>
              </a:spcAft>
              <a:defRPr sz="1200">
                <a:solidFill>
                  <a:schemeClr val="tx1"/>
                </a:solidFill>
                <a:latin typeface="Arial" charset="0"/>
                <a:ea typeface="ＭＳ Ｐゴシック" charset="0"/>
              </a:defRPr>
            </a:lvl6pPr>
            <a:lvl7pPr marL="914400" eaLnBrk="0" fontAlgn="base" hangingPunct="0">
              <a:spcBef>
                <a:spcPct val="0"/>
              </a:spcBef>
              <a:spcAft>
                <a:spcPct val="0"/>
              </a:spcAft>
              <a:defRPr sz="1200">
                <a:solidFill>
                  <a:schemeClr val="tx1"/>
                </a:solidFill>
                <a:latin typeface="Arial" charset="0"/>
                <a:ea typeface="ＭＳ Ｐゴシック" charset="0"/>
              </a:defRPr>
            </a:lvl7pPr>
            <a:lvl8pPr marL="1371600" eaLnBrk="0" fontAlgn="base" hangingPunct="0">
              <a:spcBef>
                <a:spcPct val="0"/>
              </a:spcBef>
              <a:spcAft>
                <a:spcPct val="0"/>
              </a:spcAft>
              <a:defRPr sz="1200">
                <a:solidFill>
                  <a:schemeClr val="tx1"/>
                </a:solidFill>
                <a:latin typeface="Arial" charset="0"/>
                <a:ea typeface="ＭＳ Ｐゴシック" charset="0"/>
              </a:defRPr>
            </a:lvl8pPr>
            <a:lvl9pPr marL="1828800" eaLnBrk="0" fontAlgn="base" hangingPunct="0">
              <a:spcBef>
                <a:spcPct val="0"/>
              </a:spcBef>
              <a:spcAft>
                <a:spcPct val="0"/>
              </a:spcAft>
              <a:defRPr sz="1200">
                <a:solidFill>
                  <a:schemeClr val="tx1"/>
                </a:solidFill>
                <a:latin typeface="Arial" charset="0"/>
                <a:ea typeface="ＭＳ Ｐゴシック" charset="0"/>
              </a:defRPr>
            </a:lvl9pPr>
          </a:lstStyle>
          <a:p>
            <a:pPr eaLnBrk="1" hangingPunct="1"/>
            <a:r>
              <a:rPr lang="en-US" b="1" dirty="0">
                <a:solidFill>
                  <a:srgbClr val="000000"/>
                </a:solidFill>
                <a:latin typeface="Times New Roman" charset="0"/>
                <a:sym typeface="Helvetica Neue Light" charset="0"/>
              </a:rPr>
              <a:t>Security</a:t>
            </a:r>
          </a:p>
        </p:txBody>
      </p:sp>
      <p:pic>
        <p:nvPicPr>
          <p:cNvPr id="95" name="Picture 11" descr="diagrams_state_0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124919" y="2155701"/>
            <a:ext cx="935782" cy="65244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96" name="Text Box 12"/>
          <p:cNvSpPr txBox="1">
            <a:spLocks noChangeArrowheads="1"/>
          </p:cNvSpPr>
          <p:nvPr/>
        </p:nvSpPr>
        <p:spPr bwMode="auto">
          <a:xfrm>
            <a:off x="2969468" y="1856186"/>
            <a:ext cx="1511300" cy="2762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1200">
                <a:solidFill>
                  <a:schemeClr val="tx1"/>
                </a:solidFill>
                <a:latin typeface="Arial" charset="0"/>
                <a:ea typeface="ＭＳ Ｐゴシック" charset="0"/>
                <a:cs typeface="ＭＳ Ｐゴシック" charset="0"/>
              </a:defRPr>
            </a:lvl1pPr>
            <a:lvl2pPr marL="37931725" indent="-37474525" eaLnBrk="0" hangingPunct="0">
              <a:defRPr sz="1200">
                <a:solidFill>
                  <a:schemeClr val="tx1"/>
                </a:solidFill>
                <a:latin typeface="Arial" charset="0"/>
                <a:ea typeface="ＭＳ Ｐゴシック" charset="0"/>
              </a:defRPr>
            </a:lvl2pPr>
            <a:lvl3pPr eaLnBrk="0" hangingPunct="0">
              <a:defRPr sz="1200">
                <a:solidFill>
                  <a:schemeClr val="tx1"/>
                </a:solidFill>
                <a:latin typeface="Arial" charset="0"/>
                <a:ea typeface="ＭＳ Ｐゴシック" charset="0"/>
              </a:defRPr>
            </a:lvl3pPr>
            <a:lvl4pPr eaLnBrk="0" hangingPunct="0">
              <a:defRPr sz="1200">
                <a:solidFill>
                  <a:schemeClr val="tx1"/>
                </a:solidFill>
                <a:latin typeface="Arial" charset="0"/>
                <a:ea typeface="ＭＳ Ｐゴシック" charset="0"/>
              </a:defRPr>
            </a:lvl4pPr>
            <a:lvl5pPr eaLnBrk="0" hangingPunct="0">
              <a:defRPr sz="1200">
                <a:solidFill>
                  <a:schemeClr val="tx1"/>
                </a:solidFill>
                <a:latin typeface="Arial" charset="0"/>
                <a:ea typeface="ＭＳ Ｐゴシック" charset="0"/>
              </a:defRPr>
            </a:lvl5pPr>
            <a:lvl6pPr marL="457200" eaLnBrk="0" fontAlgn="base" hangingPunct="0">
              <a:spcBef>
                <a:spcPct val="0"/>
              </a:spcBef>
              <a:spcAft>
                <a:spcPct val="0"/>
              </a:spcAft>
              <a:defRPr sz="1200">
                <a:solidFill>
                  <a:schemeClr val="tx1"/>
                </a:solidFill>
                <a:latin typeface="Arial" charset="0"/>
                <a:ea typeface="ＭＳ Ｐゴシック" charset="0"/>
              </a:defRPr>
            </a:lvl6pPr>
            <a:lvl7pPr marL="914400" eaLnBrk="0" fontAlgn="base" hangingPunct="0">
              <a:spcBef>
                <a:spcPct val="0"/>
              </a:spcBef>
              <a:spcAft>
                <a:spcPct val="0"/>
              </a:spcAft>
              <a:defRPr sz="1200">
                <a:solidFill>
                  <a:schemeClr val="tx1"/>
                </a:solidFill>
                <a:latin typeface="Arial" charset="0"/>
                <a:ea typeface="ＭＳ Ｐゴシック" charset="0"/>
              </a:defRPr>
            </a:lvl7pPr>
            <a:lvl8pPr marL="1371600" eaLnBrk="0" fontAlgn="base" hangingPunct="0">
              <a:spcBef>
                <a:spcPct val="0"/>
              </a:spcBef>
              <a:spcAft>
                <a:spcPct val="0"/>
              </a:spcAft>
              <a:defRPr sz="1200">
                <a:solidFill>
                  <a:schemeClr val="tx1"/>
                </a:solidFill>
                <a:latin typeface="Arial" charset="0"/>
                <a:ea typeface="ＭＳ Ｐゴシック" charset="0"/>
              </a:defRPr>
            </a:lvl8pPr>
            <a:lvl9pPr marL="1828800" eaLnBrk="0" fontAlgn="base" hangingPunct="0">
              <a:spcBef>
                <a:spcPct val="0"/>
              </a:spcBef>
              <a:spcAft>
                <a:spcPct val="0"/>
              </a:spcAft>
              <a:defRPr sz="1200">
                <a:solidFill>
                  <a:schemeClr val="tx1"/>
                </a:solidFill>
                <a:latin typeface="Arial" charset="0"/>
                <a:ea typeface="ＭＳ Ｐゴシック" charset="0"/>
              </a:defRPr>
            </a:lvl9pPr>
          </a:lstStyle>
          <a:p>
            <a:pPr eaLnBrk="1" hangingPunct="1"/>
            <a:r>
              <a:rPr lang="en-US" b="1" dirty="0">
                <a:solidFill>
                  <a:srgbClr val="000000"/>
                </a:solidFill>
                <a:latin typeface="Times New Roman" charset="0"/>
                <a:sym typeface="Helvetica Neue Light" charset="0"/>
              </a:rPr>
              <a:t>Functional behavior</a:t>
            </a:r>
          </a:p>
        </p:txBody>
      </p:sp>
      <p:grpSp>
        <p:nvGrpSpPr>
          <p:cNvPr id="97" name="Group 13"/>
          <p:cNvGrpSpPr>
            <a:grpSpLocks/>
          </p:cNvGrpSpPr>
          <p:nvPr/>
        </p:nvGrpSpPr>
        <p:grpSpPr bwMode="auto">
          <a:xfrm>
            <a:off x="763927" y="2320158"/>
            <a:ext cx="629971" cy="810151"/>
            <a:chOff x="1576" y="1149"/>
            <a:chExt cx="822" cy="1050"/>
          </a:xfrm>
        </p:grpSpPr>
        <p:grpSp>
          <p:nvGrpSpPr>
            <p:cNvPr id="98" name="Group 14"/>
            <p:cNvGrpSpPr>
              <a:grpSpLocks/>
            </p:cNvGrpSpPr>
            <p:nvPr/>
          </p:nvGrpSpPr>
          <p:grpSpPr bwMode="auto">
            <a:xfrm>
              <a:off x="1576" y="1926"/>
              <a:ext cx="678" cy="273"/>
              <a:chOff x="1439" y="2607"/>
              <a:chExt cx="678" cy="273"/>
            </a:xfrm>
          </p:grpSpPr>
          <p:sp>
            <p:nvSpPr>
              <p:cNvPr id="130" name="Rectangle 15"/>
              <p:cNvSpPr>
                <a:spLocks noChangeArrowheads="1"/>
              </p:cNvSpPr>
              <p:nvPr/>
            </p:nvSpPr>
            <p:spPr bwMode="auto">
              <a:xfrm>
                <a:off x="1439" y="2607"/>
                <a:ext cx="452" cy="273"/>
              </a:xfrm>
              <a:prstGeom prst="rect">
                <a:avLst/>
              </a:prstGeom>
              <a:solidFill>
                <a:srgbClr val="FFFFCC"/>
              </a:solidFill>
              <a:ln w="0">
                <a:solidFill>
                  <a:srgbClr val="990033"/>
                </a:solidFill>
                <a:miter lim="800000"/>
                <a:headEnd/>
                <a:tailEnd/>
              </a:ln>
            </p:spPr>
            <p:txBody>
              <a:bodyPr/>
              <a:lstStyle/>
              <a:p>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sp>
            <p:nvSpPr>
              <p:cNvPr id="131" name="Rectangle 16"/>
              <p:cNvSpPr>
                <a:spLocks noChangeArrowheads="1"/>
              </p:cNvSpPr>
              <p:nvPr/>
            </p:nvSpPr>
            <p:spPr bwMode="auto">
              <a:xfrm>
                <a:off x="1598" y="2626"/>
                <a:ext cx="246" cy="12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r>
                  <a:rPr lang="fr-FR" sz="800" dirty="0">
                    <a:solidFill>
                      <a:srgbClr val="000000"/>
                    </a:solidFill>
                    <a:latin typeface="Helvetica Neue Light" charset="0"/>
                    <a:ea typeface="ヒラギノ角ゴ ProN W3" charset="0"/>
                    <a:cs typeface="ヒラギノ角ゴ ProN W3" charset="0"/>
                    <a:sym typeface="Helvetica Neue Light" charset="0"/>
                  </a:rPr>
                  <a:t>Book</a:t>
                </a:r>
                <a:endParaRPr lang="fr-FR" sz="2000" dirty="0">
                  <a:solidFill>
                    <a:srgbClr val="000000"/>
                  </a:solidFill>
                  <a:latin typeface="Times New Roman" charset="0"/>
                  <a:ea typeface="ヒラギノ角ゴ ProN W3" charset="0"/>
                  <a:cs typeface="ヒラギノ角ゴ ProN W3" charset="0"/>
                  <a:sym typeface="Helvetica Neue Light" charset="0"/>
                </a:endParaRPr>
              </a:p>
            </p:txBody>
          </p:sp>
          <p:sp>
            <p:nvSpPr>
              <p:cNvPr id="132" name="Rectangle 17"/>
              <p:cNvSpPr>
                <a:spLocks noChangeArrowheads="1"/>
              </p:cNvSpPr>
              <p:nvPr/>
            </p:nvSpPr>
            <p:spPr bwMode="auto">
              <a:xfrm>
                <a:off x="1439" y="2704"/>
                <a:ext cx="452" cy="176"/>
              </a:xfrm>
              <a:prstGeom prst="rect">
                <a:avLst/>
              </a:prstGeom>
              <a:noFill/>
              <a:ln w="0">
                <a:solidFill>
                  <a:srgbClr val="990033"/>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sp>
            <p:nvSpPr>
              <p:cNvPr id="133" name="Rectangle 18"/>
              <p:cNvSpPr>
                <a:spLocks noChangeArrowheads="1"/>
              </p:cNvSpPr>
              <p:nvPr/>
            </p:nvSpPr>
            <p:spPr bwMode="auto">
              <a:xfrm>
                <a:off x="1439" y="2815"/>
                <a:ext cx="452" cy="65"/>
              </a:xfrm>
              <a:prstGeom prst="rect">
                <a:avLst/>
              </a:prstGeom>
              <a:noFill/>
              <a:ln w="0">
                <a:solidFill>
                  <a:srgbClr val="990033"/>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pic>
            <p:nvPicPr>
              <p:cNvPr id="134" name="Picture 1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453" y="2713"/>
                <a:ext cx="74" cy="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35" name="Picture 2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453" y="2713"/>
                <a:ext cx="74" cy="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36" name="Picture 2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453" y="2713"/>
                <a:ext cx="74" cy="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37" name="Rectangle 22"/>
              <p:cNvSpPr>
                <a:spLocks noChangeArrowheads="1"/>
              </p:cNvSpPr>
              <p:nvPr/>
            </p:nvSpPr>
            <p:spPr bwMode="auto">
              <a:xfrm>
                <a:off x="1527" y="2713"/>
                <a:ext cx="590" cy="12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r>
                  <a:rPr lang="fr-FR" sz="800">
                    <a:solidFill>
                      <a:srgbClr val="000000"/>
                    </a:solidFill>
                    <a:latin typeface="Helvetica Neue Light" charset="0"/>
                    <a:ea typeface="ヒラギノ角ゴ ProN W3" charset="0"/>
                    <a:cs typeface="ヒラギノ角ゴ ProN W3" charset="0"/>
                    <a:sym typeface="Helvetica Neue Light" charset="0"/>
                  </a:rPr>
                  <a:t>state : String</a:t>
                </a:r>
                <a:endParaRPr lang="fr-FR" sz="2000">
                  <a:solidFill>
                    <a:srgbClr val="000000"/>
                  </a:solidFill>
                  <a:latin typeface="Times New Roman" charset="0"/>
                  <a:ea typeface="ヒラギノ角ゴ ProN W3" charset="0"/>
                  <a:cs typeface="ヒラギノ角ゴ ProN W3" charset="0"/>
                  <a:sym typeface="Helvetica Neue Light" charset="0"/>
                </a:endParaRPr>
              </a:p>
            </p:txBody>
          </p:sp>
        </p:grpSp>
        <p:grpSp>
          <p:nvGrpSpPr>
            <p:cNvPr id="99" name="Group 23"/>
            <p:cNvGrpSpPr>
              <a:grpSpLocks/>
            </p:cNvGrpSpPr>
            <p:nvPr/>
          </p:nvGrpSpPr>
          <p:grpSpPr bwMode="auto">
            <a:xfrm>
              <a:off x="2114" y="1968"/>
              <a:ext cx="284" cy="189"/>
              <a:chOff x="2219" y="2649"/>
              <a:chExt cx="284" cy="189"/>
            </a:xfrm>
          </p:grpSpPr>
          <p:sp>
            <p:nvSpPr>
              <p:cNvPr id="126" name="Rectangle 24"/>
              <p:cNvSpPr>
                <a:spLocks noChangeArrowheads="1"/>
              </p:cNvSpPr>
              <p:nvPr/>
            </p:nvSpPr>
            <p:spPr bwMode="auto">
              <a:xfrm>
                <a:off x="2219" y="2649"/>
                <a:ext cx="262" cy="189"/>
              </a:xfrm>
              <a:prstGeom prst="rect">
                <a:avLst/>
              </a:prstGeom>
              <a:solidFill>
                <a:srgbClr val="FFFFCC"/>
              </a:solidFill>
              <a:ln w="0">
                <a:solidFill>
                  <a:srgbClr val="990033"/>
                </a:solidFill>
                <a:miter lim="800000"/>
                <a:headEnd/>
                <a:tailEnd/>
              </a:ln>
            </p:spPr>
            <p:txBody>
              <a:bodyPr/>
              <a:lstStyle/>
              <a:p>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sp>
            <p:nvSpPr>
              <p:cNvPr id="127" name="Rectangle 25"/>
              <p:cNvSpPr>
                <a:spLocks noChangeArrowheads="1"/>
              </p:cNvSpPr>
              <p:nvPr/>
            </p:nvSpPr>
            <p:spPr bwMode="auto">
              <a:xfrm>
                <a:off x="2287" y="2668"/>
                <a:ext cx="216" cy="12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r>
                  <a:rPr lang="fr-FR" sz="800">
                    <a:solidFill>
                      <a:srgbClr val="000000"/>
                    </a:solidFill>
                    <a:latin typeface="Helvetica Neue Light" charset="0"/>
                    <a:ea typeface="ヒラギノ角ゴ ProN W3" charset="0"/>
                    <a:cs typeface="ヒラギノ角ゴ ProN W3" charset="0"/>
                    <a:sym typeface="Helvetica Neue Light" charset="0"/>
                  </a:rPr>
                  <a:t>User</a:t>
                </a:r>
                <a:endParaRPr lang="fr-FR" sz="2000">
                  <a:solidFill>
                    <a:srgbClr val="000000"/>
                  </a:solidFill>
                  <a:latin typeface="Times New Roman" charset="0"/>
                  <a:ea typeface="ヒラギノ角ゴ ProN W3" charset="0"/>
                  <a:cs typeface="ヒラギノ角ゴ ProN W3" charset="0"/>
                  <a:sym typeface="Helvetica Neue Light" charset="0"/>
                </a:endParaRPr>
              </a:p>
            </p:txBody>
          </p:sp>
          <p:sp>
            <p:nvSpPr>
              <p:cNvPr id="128" name="Rectangle 26"/>
              <p:cNvSpPr>
                <a:spLocks noChangeArrowheads="1"/>
              </p:cNvSpPr>
              <p:nvPr/>
            </p:nvSpPr>
            <p:spPr bwMode="auto">
              <a:xfrm>
                <a:off x="2219" y="2746"/>
                <a:ext cx="262" cy="92"/>
              </a:xfrm>
              <a:prstGeom prst="rect">
                <a:avLst/>
              </a:prstGeom>
              <a:noFill/>
              <a:ln w="0">
                <a:solidFill>
                  <a:srgbClr val="990033"/>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sp>
            <p:nvSpPr>
              <p:cNvPr id="129" name="Rectangle 27"/>
              <p:cNvSpPr>
                <a:spLocks noChangeArrowheads="1"/>
              </p:cNvSpPr>
              <p:nvPr/>
            </p:nvSpPr>
            <p:spPr bwMode="auto">
              <a:xfrm>
                <a:off x="2219" y="2783"/>
                <a:ext cx="262" cy="55"/>
              </a:xfrm>
              <a:prstGeom prst="rect">
                <a:avLst/>
              </a:prstGeom>
              <a:noFill/>
              <a:ln w="0">
                <a:solidFill>
                  <a:srgbClr val="990033"/>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grpSp>
        <p:grpSp>
          <p:nvGrpSpPr>
            <p:cNvPr id="100" name="Group 28"/>
            <p:cNvGrpSpPr>
              <a:grpSpLocks/>
            </p:cNvGrpSpPr>
            <p:nvPr/>
          </p:nvGrpSpPr>
          <p:grpSpPr bwMode="auto">
            <a:xfrm>
              <a:off x="1684" y="1149"/>
              <a:ext cx="682" cy="835"/>
              <a:chOff x="3013" y="1541"/>
              <a:chExt cx="682" cy="835"/>
            </a:xfrm>
          </p:grpSpPr>
          <p:sp>
            <p:nvSpPr>
              <p:cNvPr id="101" name="Oval 29"/>
              <p:cNvSpPr>
                <a:spLocks noChangeArrowheads="1"/>
              </p:cNvSpPr>
              <p:nvPr/>
            </p:nvSpPr>
            <p:spPr bwMode="auto">
              <a:xfrm>
                <a:off x="3259" y="1541"/>
                <a:ext cx="180" cy="94"/>
              </a:xfrm>
              <a:prstGeom prst="ellipse">
                <a:avLst/>
              </a:prstGeom>
              <a:solidFill>
                <a:srgbClr val="FFFFCC"/>
              </a:solidFill>
              <a:ln w="0">
                <a:solidFill>
                  <a:srgbClr val="990033"/>
                </a:solidFill>
                <a:round/>
                <a:headEnd/>
                <a:tailEnd/>
              </a:ln>
            </p:spPr>
            <p:txBody>
              <a:bodyPr/>
              <a:lstStyle/>
              <a:p>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sp>
            <p:nvSpPr>
              <p:cNvPr id="102" name="Rectangle 30"/>
              <p:cNvSpPr>
                <a:spLocks noChangeArrowheads="1"/>
              </p:cNvSpPr>
              <p:nvPr/>
            </p:nvSpPr>
            <p:spPr bwMode="auto">
              <a:xfrm>
                <a:off x="3299" y="1656"/>
                <a:ext cx="164" cy="6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r>
                  <a:rPr lang="fr-FR" sz="400">
                    <a:solidFill>
                      <a:srgbClr val="000000"/>
                    </a:solidFill>
                    <a:latin typeface="Helvetica Neue Light" charset="0"/>
                    <a:ea typeface="ヒラギノ角ゴ ProN W3" charset="0"/>
                    <a:cs typeface="ヒラギノ角ゴ ProN W3" charset="0"/>
                    <a:sym typeface="Helvetica Neue Light" charset="0"/>
                  </a:rPr>
                  <a:t>borrow</a:t>
                </a:r>
                <a:endParaRPr lang="fr-FR" sz="2000">
                  <a:solidFill>
                    <a:srgbClr val="000000"/>
                  </a:solidFill>
                  <a:latin typeface="Times New Roman" charset="0"/>
                  <a:ea typeface="ヒラギノ角ゴ ProN W3" charset="0"/>
                  <a:cs typeface="ヒラギノ角ゴ ProN W3" charset="0"/>
                  <a:sym typeface="Helvetica Neue Light" charset="0"/>
                </a:endParaRPr>
              </a:p>
            </p:txBody>
          </p:sp>
          <p:sp>
            <p:nvSpPr>
              <p:cNvPr id="103" name="Oval 31"/>
              <p:cNvSpPr>
                <a:spLocks noChangeArrowheads="1"/>
              </p:cNvSpPr>
              <p:nvPr/>
            </p:nvSpPr>
            <p:spPr bwMode="auto">
              <a:xfrm>
                <a:off x="3350" y="1710"/>
                <a:ext cx="177" cy="91"/>
              </a:xfrm>
              <a:prstGeom prst="ellipse">
                <a:avLst/>
              </a:prstGeom>
              <a:solidFill>
                <a:srgbClr val="FFFFCC"/>
              </a:solidFill>
              <a:ln w="0">
                <a:solidFill>
                  <a:srgbClr val="990033"/>
                </a:solidFill>
                <a:round/>
                <a:headEnd/>
                <a:tailEnd/>
              </a:ln>
            </p:spPr>
            <p:txBody>
              <a:bodyPr/>
              <a:lstStyle/>
              <a:p>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sp>
            <p:nvSpPr>
              <p:cNvPr id="104" name="Rectangle 32"/>
              <p:cNvSpPr>
                <a:spLocks noChangeArrowheads="1"/>
              </p:cNvSpPr>
              <p:nvPr/>
            </p:nvSpPr>
            <p:spPr bwMode="auto">
              <a:xfrm>
                <a:off x="3396" y="1827"/>
                <a:ext cx="136" cy="6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r>
                  <a:rPr lang="fr-FR" sz="400">
                    <a:solidFill>
                      <a:srgbClr val="000000"/>
                    </a:solidFill>
                    <a:latin typeface="Helvetica Neue Light" charset="0"/>
                    <a:ea typeface="ヒラギノ角ゴ ProN W3" charset="0"/>
                    <a:cs typeface="ヒラギノ角ゴ ProN W3" charset="0"/>
                    <a:sym typeface="Helvetica Neue Light" charset="0"/>
                  </a:rPr>
                  <a:t>return</a:t>
                </a:r>
                <a:endParaRPr lang="fr-FR" sz="2000">
                  <a:solidFill>
                    <a:srgbClr val="000000"/>
                  </a:solidFill>
                  <a:latin typeface="Times New Roman" charset="0"/>
                  <a:ea typeface="ヒラギノ角ゴ ProN W3" charset="0"/>
                  <a:cs typeface="ヒラギノ角ゴ ProN W3" charset="0"/>
                  <a:sym typeface="Helvetica Neue Light" charset="0"/>
                </a:endParaRPr>
              </a:p>
            </p:txBody>
          </p:sp>
          <p:sp>
            <p:nvSpPr>
              <p:cNvPr id="105" name="Oval 33"/>
              <p:cNvSpPr>
                <a:spLocks noChangeArrowheads="1"/>
              </p:cNvSpPr>
              <p:nvPr/>
            </p:nvSpPr>
            <p:spPr bwMode="auto">
              <a:xfrm>
                <a:off x="3183" y="1877"/>
                <a:ext cx="177" cy="94"/>
              </a:xfrm>
              <a:prstGeom prst="ellipse">
                <a:avLst/>
              </a:prstGeom>
              <a:solidFill>
                <a:srgbClr val="FFFFCC"/>
              </a:solidFill>
              <a:ln w="0">
                <a:solidFill>
                  <a:srgbClr val="990033"/>
                </a:solidFill>
                <a:round/>
                <a:headEnd/>
                <a:tailEnd/>
              </a:ln>
            </p:spPr>
            <p:txBody>
              <a:bodyPr/>
              <a:lstStyle/>
              <a:p>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sp>
            <p:nvSpPr>
              <p:cNvPr id="106" name="Rectangle 34"/>
              <p:cNvSpPr>
                <a:spLocks noChangeArrowheads="1"/>
              </p:cNvSpPr>
              <p:nvPr/>
            </p:nvSpPr>
            <p:spPr bwMode="auto">
              <a:xfrm>
                <a:off x="3224" y="1993"/>
                <a:ext cx="149" cy="6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r>
                  <a:rPr lang="fr-FR" sz="400">
                    <a:solidFill>
                      <a:srgbClr val="000000"/>
                    </a:solidFill>
                    <a:latin typeface="Helvetica Neue Light" charset="0"/>
                    <a:ea typeface="ヒラギノ角ゴ ProN W3" charset="0"/>
                    <a:cs typeface="ヒラギノ角ゴ ProN W3" charset="0"/>
                    <a:sym typeface="Helvetica Neue Light" charset="0"/>
                  </a:rPr>
                  <a:t>deliver</a:t>
                </a:r>
                <a:endParaRPr lang="fr-FR" sz="2000">
                  <a:solidFill>
                    <a:srgbClr val="000000"/>
                  </a:solidFill>
                  <a:latin typeface="Times New Roman" charset="0"/>
                  <a:ea typeface="ヒラギノ角ゴ ProN W3" charset="0"/>
                  <a:cs typeface="ヒラギノ角ゴ ProN W3" charset="0"/>
                  <a:sym typeface="Helvetica Neue Light" charset="0"/>
                </a:endParaRPr>
              </a:p>
            </p:txBody>
          </p:sp>
          <p:sp>
            <p:nvSpPr>
              <p:cNvPr id="107" name="Oval 35"/>
              <p:cNvSpPr>
                <a:spLocks noChangeArrowheads="1"/>
              </p:cNvSpPr>
              <p:nvPr/>
            </p:nvSpPr>
            <p:spPr bwMode="auto">
              <a:xfrm>
                <a:off x="3403" y="2034"/>
                <a:ext cx="177" cy="91"/>
              </a:xfrm>
              <a:prstGeom prst="ellipse">
                <a:avLst/>
              </a:prstGeom>
              <a:solidFill>
                <a:srgbClr val="FFFFCC"/>
              </a:solidFill>
              <a:ln w="0">
                <a:solidFill>
                  <a:srgbClr val="990033"/>
                </a:solidFill>
                <a:round/>
                <a:headEnd/>
                <a:tailEnd/>
              </a:ln>
            </p:spPr>
            <p:txBody>
              <a:bodyPr/>
              <a:lstStyle/>
              <a:p>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sp>
            <p:nvSpPr>
              <p:cNvPr id="108" name="Rectangle 36"/>
              <p:cNvSpPr>
                <a:spLocks noChangeArrowheads="1"/>
              </p:cNvSpPr>
              <p:nvPr/>
            </p:nvSpPr>
            <p:spPr bwMode="auto">
              <a:xfrm>
                <a:off x="3398" y="2151"/>
                <a:ext cx="297" cy="6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r>
                  <a:rPr lang="fr-FR" sz="400">
                    <a:solidFill>
                      <a:srgbClr val="000000"/>
                    </a:solidFill>
                    <a:latin typeface="Helvetica Neue Light" charset="0"/>
                    <a:ea typeface="ヒラギノ角ゴ ProN W3" charset="0"/>
                    <a:cs typeface="ヒラギノ角ゴ ProN W3" charset="0"/>
                    <a:sym typeface="Helvetica Neue Light" charset="0"/>
                  </a:rPr>
                  <a:t>setDamaged</a:t>
                </a:r>
                <a:endParaRPr lang="fr-FR" sz="2000">
                  <a:solidFill>
                    <a:srgbClr val="000000"/>
                  </a:solidFill>
                  <a:latin typeface="Times New Roman" charset="0"/>
                  <a:ea typeface="ヒラギノ角ゴ ProN W3" charset="0"/>
                  <a:cs typeface="ヒラギノ角ゴ ProN W3" charset="0"/>
                  <a:sym typeface="Helvetica Neue Light" charset="0"/>
                </a:endParaRPr>
              </a:p>
            </p:txBody>
          </p:sp>
          <p:sp>
            <p:nvSpPr>
              <p:cNvPr id="109" name="Oval 37"/>
              <p:cNvSpPr>
                <a:spLocks noChangeArrowheads="1"/>
              </p:cNvSpPr>
              <p:nvPr/>
            </p:nvSpPr>
            <p:spPr bwMode="auto">
              <a:xfrm>
                <a:off x="3158" y="2137"/>
                <a:ext cx="177" cy="91"/>
              </a:xfrm>
              <a:prstGeom prst="ellipse">
                <a:avLst/>
              </a:prstGeom>
              <a:solidFill>
                <a:srgbClr val="FFFFCC"/>
              </a:solidFill>
              <a:ln w="0">
                <a:solidFill>
                  <a:srgbClr val="990033"/>
                </a:solidFill>
                <a:round/>
                <a:headEnd/>
                <a:tailEnd/>
              </a:ln>
            </p:spPr>
            <p:txBody>
              <a:bodyPr/>
              <a:lstStyle/>
              <a:p>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sp>
            <p:nvSpPr>
              <p:cNvPr id="110" name="Rectangle 38"/>
              <p:cNvSpPr>
                <a:spLocks noChangeArrowheads="1"/>
              </p:cNvSpPr>
              <p:nvPr/>
            </p:nvSpPr>
            <p:spPr bwMode="auto">
              <a:xfrm>
                <a:off x="3194" y="2253"/>
                <a:ext cx="107" cy="12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0" tIns="0" rIns="0" bIns="0">
                <a:spAutoFit/>
              </a:bodyPr>
              <a:lstStyle/>
              <a:p>
                <a:r>
                  <a:rPr lang="fr-FR" sz="400" dirty="0" err="1">
                    <a:solidFill>
                      <a:srgbClr val="000000"/>
                    </a:solidFill>
                    <a:latin typeface="Helvetica Neue Light" charset="0"/>
                    <a:ea typeface="ヒラギノ角ゴ ProN W3" charset="0"/>
                    <a:cs typeface="ヒラギノ角ゴ ProN W3" charset="0"/>
                    <a:sym typeface="Helvetica Neue Light" charset="0"/>
                  </a:rPr>
                  <a:t>reserve</a:t>
                </a:r>
                <a:endParaRPr lang="fr-FR" sz="2000" dirty="0">
                  <a:solidFill>
                    <a:srgbClr val="000000"/>
                  </a:solidFill>
                  <a:latin typeface="Times New Roman" charset="0"/>
                  <a:ea typeface="ヒラギノ角ゴ ProN W3" charset="0"/>
                  <a:cs typeface="ヒラギノ角ゴ ProN W3" charset="0"/>
                  <a:sym typeface="Helvetica Neue Light" charset="0"/>
                </a:endParaRPr>
              </a:p>
            </p:txBody>
          </p:sp>
          <p:sp>
            <p:nvSpPr>
              <p:cNvPr id="111" name="Line 39"/>
              <p:cNvSpPr>
                <a:spLocks noChangeShapeType="1"/>
              </p:cNvSpPr>
              <p:nvPr/>
            </p:nvSpPr>
            <p:spPr bwMode="auto">
              <a:xfrm flipV="1">
                <a:off x="3064" y="1632"/>
                <a:ext cx="213" cy="154"/>
              </a:xfrm>
              <a:prstGeom prst="line">
                <a:avLst/>
              </a:prstGeom>
              <a:noFill/>
              <a:ln w="0">
                <a:solidFill>
                  <a:srgbClr val="990033"/>
                </a:solidFill>
                <a:round/>
                <a:headEnd/>
                <a:tailEnd/>
              </a:ln>
              <a:extLst>
                <a:ext uri="{909E8E84-426E-40dd-AFC4-6F175D3DCCD1}">
                  <a14:hiddenFill xmlns="" xmlns:a14="http://schemas.microsoft.com/office/drawing/2010/main">
                    <a:noFill/>
                  </a14:hiddenFill>
                </a:ext>
              </a:extLst>
            </p:spPr>
            <p:txBody>
              <a:bodyPr/>
              <a:lstStyle/>
              <a:p>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sp>
            <p:nvSpPr>
              <p:cNvPr id="112" name="Line 40"/>
              <p:cNvSpPr>
                <a:spLocks noChangeShapeType="1"/>
              </p:cNvSpPr>
              <p:nvPr/>
            </p:nvSpPr>
            <p:spPr bwMode="auto">
              <a:xfrm flipH="1">
                <a:off x="3261" y="1632"/>
                <a:ext cx="16" cy="25"/>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sp>
            <p:nvSpPr>
              <p:cNvPr id="113" name="Line 41"/>
              <p:cNvSpPr>
                <a:spLocks noChangeShapeType="1"/>
              </p:cNvSpPr>
              <p:nvPr/>
            </p:nvSpPr>
            <p:spPr bwMode="auto">
              <a:xfrm flipH="1">
                <a:off x="3246" y="1632"/>
                <a:ext cx="31" cy="8"/>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sp>
            <p:nvSpPr>
              <p:cNvPr id="114" name="Line 42"/>
              <p:cNvSpPr>
                <a:spLocks noChangeShapeType="1"/>
              </p:cNvSpPr>
              <p:nvPr/>
            </p:nvSpPr>
            <p:spPr bwMode="auto">
              <a:xfrm flipV="1">
                <a:off x="3112" y="1786"/>
                <a:ext cx="238" cy="91"/>
              </a:xfrm>
              <a:prstGeom prst="line">
                <a:avLst/>
              </a:prstGeom>
              <a:noFill/>
              <a:ln w="0">
                <a:solidFill>
                  <a:srgbClr val="990033"/>
                </a:solidFill>
                <a:round/>
                <a:headEnd/>
                <a:tailEnd/>
              </a:ln>
              <a:extLst>
                <a:ext uri="{909E8E84-426E-40dd-AFC4-6F175D3DCCD1}">
                  <a14:hiddenFill xmlns="" xmlns:a14="http://schemas.microsoft.com/office/drawing/2010/main">
                    <a:noFill/>
                  </a14:hiddenFill>
                </a:ext>
              </a:extLst>
            </p:spPr>
            <p:txBody>
              <a:bodyPr/>
              <a:lstStyle/>
              <a:p>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sp>
            <p:nvSpPr>
              <p:cNvPr id="115" name="Line 43"/>
              <p:cNvSpPr>
                <a:spLocks noChangeShapeType="1"/>
              </p:cNvSpPr>
              <p:nvPr/>
            </p:nvSpPr>
            <p:spPr bwMode="auto">
              <a:xfrm flipH="1">
                <a:off x="3325" y="1786"/>
                <a:ext cx="25" cy="2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sp>
            <p:nvSpPr>
              <p:cNvPr id="116" name="Line 44"/>
              <p:cNvSpPr>
                <a:spLocks noChangeShapeType="1"/>
              </p:cNvSpPr>
              <p:nvPr/>
            </p:nvSpPr>
            <p:spPr bwMode="auto">
              <a:xfrm flipH="1" flipV="1">
                <a:off x="3317" y="1784"/>
                <a:ext cx="33" cy="2"/>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sp>
            <p:nvSpPr>
              <p:cNvPr id="117" name="Line 45"/>
              <p:cNvSpPr>
                <a:spLocks noChangeShapeType="1"/>
              </p:cNvSpPr>
              <p:nvPr/>
            </p:nvSpPr>
            <p:spPr bwMode="auto">
              <a:xfrm flipV="1">
                <a:off x="3029" y="1935"/>
                <a:ext cx="151" cy="28"/>
              </a:xfrm>
              <a:prstGeom prst="line">
                <a:avLst/>
              </a:prstGeom>
              <a:noFill/>
              <a:ln w="0">
                <a:solidFill>
                  <a:srgbClr val="990033"/>
                </a:solidFill>
                <a:round/>
                <a:headEnd/>
                <a:tailEnd/>
              </a:ln>
              <a:extLst>
                <a:ext uri="{909E8E84-426E-40dd-AFC4-6F175D3DCCD1}">
                  <a14:hiddenFill xmlns="" xmlns:a14="http://schemas.microsoft.com/office/drawing/2010/main">
                    <a:noFill/>
                  </a14:hiddenFill>
                </a:ext>
              </a:extLst>
            </p:spPr>
            <p:txBody>
              <a:bodyPr/>
              <a:lstStyle/>
              <a:p>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sp>
            <p:nvSpPr>
              <p:cNvPr id="118" name="Line 46"/>
              <p:cNvSpPr>
                <a:spLocks noChangeShapeType="1"/>
              </p:cNvSpPr>
              <p:nvPr/>
            </p:nvSpPr>
            <p:spPr bwMode="auto">
              <a:xfrm flipH="1">
                <a:off x="3155" y="1935"/>
                <a:ext cx="25" cy="18"/>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sp>
            <p:nvSpPr>
              <p:cNvPr id="119" name="Line 47"/>
              <p:cNvSpPr>
                <a:spLocks noChangeShapeType="1"/>
              </p:cNvSpPr>
              <p:nvPr/>
            </p:nvSpPr>
            <p:spPr bwMode="auto">
              <a:xfrm flipH="1" flipV="1">
                <a:off x="3150" y="1928"/>
                <a:ext cx="30" cy="7"/>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sp>
            <p:nvSpPr>
              <p:cNvPr id="120" name="Line 48"/>
              <p:cNvSpPr>
                <a:spLocks noChangeShapeType="1"/>
              </p:cNvSpPr>
              <p:nvPr/>
            </p:nvSpPr>
            <p:spPr bwMode="auto">
              <a:xfrm>
                <a:off x="3137" y="2044"/>
                <a:ext cx="261" cy="22"/>
              </a:xfrm>
              <a:prstGeom prst="line">
                <a:avLst/>
              </a:prstGeom>
              <a:noFill/>
              <a:ln w="0">
                <a:solidFill>
                  <a:srgbClr val="990033"/>
                </a:solidFill>
                <a:round/>
                <a:headEnd/>
                <a:tailEnd/>
              </a:ln>
              <a:extLst>
                <a:ext uri="{909E8E84-426E-40dd-AFC4-6F175D3DCCD1}">
                  <a14:hiddenFill xmlns="" xmlns:a14="http://schemas.microsoft.com/office/drawing/2010/main">
                    <a:noFill/>
                  </a14:hiddenFill>
                </a:ext>
              </a:extLst>
            </p:spPr>
            <p:txBody>
              <a:bodyPr/>
              <a:lstStyle/>
              <a:p>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sp>
            <p:nvSpPr>
              <p:cNvPr id="121" name="Line 49"/>
              <p:cNvSpPr>
                <a:spLocks noChangeShapeType="1"/>
              </p:cNvSpPr>
              <p:nvPr/>
            </p:nvSpPr>
            <p:spPr bwMode="auto">
              <a:xfrm flipH="1" flipV="1">
                <a:off x="3370" y="2054"/>
                <a:ext cx="28" cy="12"/>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sp>
            <p:nvSpPr>
              <p:cNvPr id="122" name="Line 50"/>
              <p:cNvSpPr>
                <a:spLocks noChangeShapeType="1"/>
              </p:cNvSpPr>
              <p:nvPr/>
            </p:nvSpPr>
            <p:spPr bwMode="auto">
              <a:xfrm flipH="1">
                <a:off x="3370" y="2066"/>
                <a:ext cx="28" cy="1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sp>
            <p:nvSpPr>
              <p:cNvPr id="123" name="Line 51"/>
              <p:cNvSpPr>
                <a:spLocks noChangeShapeType="1"/>
              </p:cNvSpPr>
              <p:nvPr/>
            </p:nvSpPr>
            <p:spPr bwMode="auto">
              <a:xfrm>
                <a:off x="3013" y="2102"/>
                <a:ext cx="142" cy="45"/>
              </a:xfrm>
              <a:prstGeom prst="line">
                <a:avLst/>
              </a:prstGeom>
              <a:noFill/>
              <a:ln w="0">
                <a:solidFill>
                  <a:srgbClr val="990033"/>
                </a:solidFill>
                <a:round/>
                <a:headEnd/>
                <a:tailEnd/>
              </a:ln>
              <a:extLst>
                <a:ext uri="{909E8E84-426E-40dd-AFC4-6F175D3DCCD1}">
                  <a14:hiddenFill xmlns="" xmlns:a14="http://schemas.microsoft.com/office/drawing/2010/main">
                    <a:noFill/>
                  </a14:hiddenFill>
                </a:ext>
              </a:extLst>
            </p:spPr>
            <p:txBody>
              <a:bodyPr/>
              <a:lstStyle/>
              <a:p>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sp>
            <p:nvSpPr>
              <p:cNvPr id="124" name="Line 52"/>
              <p:cNvSpPr>
                <a:spLocks noChangeShapeType="1"/>
              </p:cNvSpPr>
              <p:nvPr/>
            </p:nvSpPr>
            <p:spPr bwMode="auto">
              <a:xfrm flipH="1" flipV="1">
                <a:off x="3130" y="2127"/>
                <a:ext cx="25" cy="2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sp>
            <p:nvSpPr>
              <p:cNvPr id="125" name="Line 53"/>
              <p:cNvSpPr>
                <a:spLocks noChangeShapeType="1"/>
              </p:cNvSpPr>
              <p:nvPr/>
            </p:nvSpPr>
            <p:spPr bwMode="auto">
              <a:xfrm flipH="1">
                <a:off x="3122" y="2147"/>
                <a:ext cx="33" cy="3"/>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grpSp>
      </p:grpSp>
      <p:sp>
        <p:nvSpPr>
          <p:cNvPr id="138" name="Text Box 54"/>
          <p:cNvSpPr txBox="1">
            <a:spLocks noChangeArrowheads="1"/>
          </p:cNvSpPr>
          <p:nvPr/>
        </p:nvSpPr>
        <p:spPr bwMode="auto">
          <a:xfrm>
            <a:off x="741094" y="2104134"/>
            <a:ext cx="736099" cy="2769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1200">
                <a:solidFill>
                  <a:schemeClr val="tx1"/>
                </a:solidFill>
                <a:latin typeface="Arial" charset="0"/>
                <a:ea typeface="ＭＳ Ｐゴシック" charset="0"/>
                <a:cs typeface="ＭＳ Ｐゴシック" charset="0"/>
              </a:defRPr>
            </a:lvl1pPr>
            <a:lvl2pPr marL="37931725" indent="-37474525" eaLnBrk="0" hangingPunct="0">
              <a:defRPr sz="1200">
                <a:solidFill>
                  <a:schemeClr val="tx1"/>
                </a:solidFill>
                <a:latin typeface="Arial" charset="0"/>
                <a:ea typeface="ＭＳ Ｐゴシック" charset="0"/>
              </a:defRPr>
            </a:lvl2pPr>
            <a:lvl3pPr eaLnBrk="0" hangingPunct="0">
              <a:defRPr sz="1200">
                <a:solidFill>
                  <a:schemeClr val="tx1"/>
                </a:solidFill>
                <a:latin typeface="Arial" charset="0"/>
                <a:ea typeface="ＭＳ Ｐゴシック" charset="0"/>
              </a:defRPr>
            </a:lvl3pPr>
            <a:lvl4pPr eaLnBrk="0" hangingPunct="0">
              <a:defRPr sz="1200">
                <a:solidFill>
                  <a:schemeClr val="tx1"/>
                </a:solidFill>
                <a:latin typeface="Arial" charset="0"/>
                <a:ea typeface="ＭＳ Ｐゴシック" charset="0"/>
              </a:defRPr>
            </a:lvl4pPr>
            <a:lvl5pPr eaLnBrk="0" hangingPunct="0">
              <a:defRPr sz="1200">
                <a:solidFill>
                  <a:schemeClr val="tx1"/>
                </a:solidFill>
                <a:latin typeface="Arial" charset="0"/>
                <a:ea typeface="ＭＳ Ｐゴシック" charset="0"/>
              </a:defRPr>
            </a:lvl5pPr>
            <a:lvl6pPr marL="457200" eaLnBrk="0" fontAlgn="base" hangingPunct="0">
              <a:spcBef>
                <a:spcPct val="0"/>
              </a:spcBef>
              <a:spcAft>
                <a:spcPct val="0"/>
              </a:spcAft>
              <a:defRPr sz="1200">
                <a:solidFill>
                  <a:schemeClr val="tx1"/>
                </a:solidFill>
                <a:latin typeface="Arial" charset="0"/>
                <a:ea typeface="ＭＳ Ｐゴシック" charset="0"/>
              </a:defRPr>
            </a:lvl6pPr>
            <a:lvl7pPr marL="914400" eaLnBrk="0" fontAlgn="base" hangingPunct="0">
              <a:spcBef>
                <a:spcPct val="0"/>
              </a:spcBef>
              <a:spcAft>
                <a:spcPct val="0"/>
              </a:spcAft>
              <a:defRPr sz="1200">
                <a:solidFill>
                  <a:schemeClr val="tx1"/>
                </a:solidFill>
                <a:latin typeface="Arial" charset="0"/>
                <a:ea typeface="ＭＳ Ｐゴシック" charset="0"/>
              </a:defRPr>
            </a:lvl7pPr>
            <a:lvl8pPr marL="1371600" eaLnBrk="0" fontAlgn="base" hangingPunct="0">
              <a:spcBef>
                <a:spcPct val="0"/>
              </a:spcBef>
              <a:spcAft>
                <a:spcPct val="0"/>
              </a:spcAft>
              <a:defRPr sz="1200">
                <a:solidFill>
                  <a:schemeClr val="tx1"/>
                </a:solidFill>
                <a:latin typeface="Arial" charset="0"/>
                <a:ea typeface="ＭＳ Ｐゴシック" charset="0"/>
              </a:defRPr>
            </a:lvl8pPr>
            <a:lvl9pPr marL="1828800" eaLnBrk="0" fontAlgn="base" hangingPunct="0">
              <a:spcBef>
                <a:spcPct val="0"/>
              </a:spcBef>
              <a:spcAft>
                <a:spcPct val="0"/>
              </a:spcAft>
              <a:defRPr sz="1200">
                <a:solidFill>
                  <a:schemeClr val="tx1"/>
                </a:solidFill>
                <a:latin typeface="Arial" charset="0"/>
                <a:ea typeface="ＭＳ Ｐゴシック" charset="0"/>
              </a:defRPr>
            </a:lvl9pPr>
          </a:lstStyle>
          <a:p>
            <a:pPr eaLnBrk="1" hangingPunct="1"/>
            <a:r>
              <a:rPr lang="en-US" b="1" dirty="0">
                <a:solidFill>
                  <a:srgbClr val="000000"/>
                </a:solidFill>
                <a:latin typeface="Times New Roman" charset="0"/>
                <a:sym typeface="Helvetica Neue Light" charset="0"/>
              </a:rPr>
              <a:t>Use </a:t>
            </a:r>
            <a:r>
              <a:rPr lang="en-US" b="1" dirty="0" smtClean="0">
                <a:solidFill>
                  <a:srgbClr val="000000"/>
                </a:solidFill>
                <a:latin typeface="Times New Roman" charset="0"/>
                <a:sym typeface="Helvetica Neue Light" charset="0"/>
              </a:rPr>
              <a:t>case</a:t>
            </a:r>
            <a:endParaRPr lang="en-US" b="1" dirty="0">
              <a:solidFill>
                <a:srgbClr val="000000"/>
              </a:solidFill>
              <a:latin typeface="Times New Roman" charset="0"/>
              <a:sym typeface="Helvetica Neue Light" charset="0"/>
            </a:endParaRPr>
          </a:p>
        </p:txBody>
      </p:sp>
      <p:grpSp>
        <p:nvGrpSpPr>
          <p:cNvPr id="139" name="Group 55"/>
          <p:cNvGrpSpPr>
            <a:grpSpLocks/>
          </p:cNvGrpSpPr>
          <p:nvPr/>
        </p:nvGrpSpPr>
        <p:grpSpPr bwMode="auto">
          <a:xfrm>
            <a:off x="4501529" y="2247584"/>
            <a:ext cx="792162" cy="649285"/>
            <a:chOff x="2744" y="1796"/>
            <a:chExt cx="952" cy="682"/>
          </a:xfrm>
        </p:grpSpPr>
        <p:sp>
          <p:nvSpPr>
            <p:cNvPr id="140" name="Rectangle 56"/>
            <p:cNvSpPr>
              <a:spLocks noChangeArrowheads="1"/>
            </p:cNvSpPr>
            <p:nvPr/>
          </p:nvSpPr>
          <p:spPr bwMode="auto">
            <a:xfrm>
              <a:off x="2925" y="1796"/>
              <a:ext cx="771" cy="545"/>
            </a:xfrm>
            <a:prstGeom prst="rect">
              <a:avLst/>
            </a:prstGeom>
            <a:solidFill>
              <a:schemeClr val="bg1"/>
            </a:solidFill>
            <a:ln w="12700" cap="sq">
              <a:solidFill>
                <a:schemeClr val="tx1"/>
              </a:solidFill>
              <a:miter lim="800000"/>
              <a:headEnd type="none" w="sm" len="sm"/>
              <a:tailEnd type="none" w="sm" len="sm"/>
            </a:ln>
          </p:spPr>
          <p:txBody>
            <a:bodyPr wrap="none" anchor="ctr"/>
            <a:lstStyle/>
            <a:p>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sp>
          <p:nvSpPr>
            <p:cNvPr id="141" name="Rectangle 57"/>
            <p:cNvSpPr>
              <a:spLocks noChangeArrowheads="1"/>
            </p:cNvSpPr>
            <p:nvPr/>
          </p:nvSpPr>
          <p:spPr bwMode="auto">
            <a:xfrm>
              <a:off x="2835" y="1842"/>
              <a:ext cx="771" cy="545"/>
            </a:xfrm>
            <a:prstGeom prst="rect">
              <a:avLst/>
            </a:prstGeom>
            <a:solidFill>
              <a:schemeClr val="bg1"/>
            </a:solidFill>
            <a:ln w="12700" cap="sq">
              <a:solidFill>
                <a:schemeClr val="tx1"/>
              </a:solidFill>
              <a:miter lim="800000"/>
              <a:headEnd type="none" w="sm" len="sm"/>
              <a:tailEnd type="none" w="sm" len="sm"/>
            </a:ln>
          </p:spPr>
          <p:txBody>
            <a:bodyPr wrap="none" anchor="ctr"/>
            <a:lstStyle/>
            <a:p>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sp>
          <p:nvSpPr>
            <p:cNvPr id="142" name="Rectangle 58"/>
            <p:cNvSpPr>
              <a:spLocks noChangeArrowheads="1"/>
            </p:cNvSpPr>
            <p:nvPr/>
          </p:nvSpPr>
          <p:spPr bwMode="auto">
            <a:xfrm>
              <a:off x="2744" y="1933"/>
              <a:ext cx="771" cy="545"/>
            </a:xfrm>
            <a:prstGeom prst="rect">
              <a:avLst/>
            </a:prstGeom>
            <a:solidFill>
              <a:schemeClr val="bg1"/>
            </a:solidFill>
            <a:ln w="12700" cap="sq">
              <a:solidFill>
                <a:schemeClr val="tx1"/>
              </a:solidFill>
              <a:miter lim="800000"/>
              <a:headEnd type="none" w="sm" len="sm"/>
              <a:tailEnd type="none" w="sm" len="sm"/>
            </a:ln>
          </p:spPr>
          <p:txBody>
            <a:bodyPr wrap="none" anchor="ctr"/>
            <a:lstStyle/>
            <a:p>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grpSp>
      <p:sp>
        <p:nvSpPr>
          <p:cNvPr id="143" name="Text Box 59"/>
          <p:cNvSpPr txBox="1">
            <a:spLocks noChangeArrowheads="1"/>
          </p:cNvSpPr>
          <p:nvPr/>
        </p:nvSpPr>
        <p:spPr bwMode="auto">
          <a:xfrm>
            <a:off x="4285505" y="2506565"/>
            <a:ext cx="774571" cy="461665"/>
          </a:xfrm>
          <a:prstGeom prst="rect">
            <a:avLst/>
          </a:prstGeom>
          <a:solidFill>
            <a:schemeClr val="bg1"/>
          </a:solidFill>
          <a:ln w="28575" cap="sq">
            <a:solidFill>
              <a:schemeClr val="tx1"/>
            </a:solidFill>
            <a:miter lim="800000"/>
            <a:headEnd type="none" w="sm" len="sm"/>
            <a:tailEnd type="none" w="sm" len="sm"/>
          </a:ln>
        </p:spPr>
        <p:txBody>
          <a:bodyPr wrap="none">
            <a:spAutoFit/>
          </a:bodyPr>
          <a:lstStyle>
            <a:lvl1pPr eaLnBrk="0" hangingPunct="0">
              <a:defRPr sz="1200">
                <a:solidFill>
                  <a:schemeClr val="tx1"/>
                </a:solidFill>
                <a:latin typeface="Arial" charset="0"/>
                <a:ea typeface="ＭＳ Ｐゴシック" charset="0"/>
                <a:cs typeface="ＭＳ Ｐゴシック" charset="0"/>
              </a:defRPr>
            </a:lvl1pPr>
            <a:lvl2pPr marL="37931725" indent="-37474525" eaLnBrk="0" hangingPunct="0">
              <a:defRPr sz="1200">
                <a:solidFill>
                  <a:schemeClr val="tx1"/>
                </a:solidFill>
                <a:latin typeface="Arial" charset="0"/>
                <a:ea typeface="ＭＳ Ｐゴシック" charset="0"/>
              </a:defRPr>
            </a:lvl2pPr>
            <a:lvl3pPr eaLnBrk="0" hangingPunct="0">
              <a:defRPr sz="1200">
                <a:solidFill>
                  <a:schemeClr val="tx1"/>
                </a:solidFill>
                <a:latin typeface="Arial" charset="0"/>
                <a:ea typeface="ＭＳ Ｐゴシック" charset="0"/>
              </a:defRPr>
            </a:lvl3pPr>
            <a:lvl4pPr eaLnBrk="0" hangingPunct="0">
              <a:defRPr sz="1200">
                <a:solidFill>
                  <a:schemeClr val="tx1"/>
                </a:solidFill>
                <a:latin typeface="Arial" charset="0"/>
                <a:ea typeface="ＭＳ Ｐゴシック" charset="0"/>
              </a:defRPr>
            </a:lvl4pPr>
            <a:lvl5pPr eaLnBrk="0" hangingPunct="0">
              <a:defRPr sz="1200">
                <a:solidFill>
                  <a:schemeClr val="tx1"/>
                </a:solidFill>
                <a:latin typeface="Arial" charset="0"/>
                <a:ea typeface="ＭＳ Ｐゴシック" charset="0"/>
              </a:defRPr>
            </a:lvl5pPr>
            <a:lvl6pPr marL="457200" eaLnBrk="0" fontAlgn="base" hangingPunct="0">
              <a:spcBef>
                <a:spcPct val="0"/>
              </a:spcBef>
              <a:spcAft>
                <a:spcPct val="0"/>
              </a:spcAft>
              <a:defRPr sz="1200">
                <a:solidFill>
                  <a:schemeClr val="tx1"/>
                </a:solidFill>
                <a:latin typeface="Arial" charset="0"/>
                <a:ea typeface="ＭＳ Ｐゴシック" charset="0"/>
              </a:defRPr>
            </a:lvl6pPr>
            <a:lvl7pPr marL="914400" eaLnBrk="0" fontAlgn="base" hangingPunct="0">
              <a:spcBef>
                <a:spcPct val="0"/>
              </a:spcBef>
              <a:spcAft>
                <a:spcPct val="0"/>
              </a:spcAft>
              <a:defRPr sz="1200">
                <a:solidFill>
                  <a:schemeClr val="tx1"/>
                </a:solidFill>
                <a:latin typeface="Arial" charset="0"/>
                <a:ea typeface="ＭＳ Ｐゴシック" charset="0"/>
              </a:defRPr>
            </a:lvl7pPr>
            <a:lvl8pPr marL="1371600" eaLnBrk="0" fontAlgn="base" hangingPunct="0">
              <a:spcBef>
                <a:spcPct val="0"/>
              </a:spcBef>
              <a:spcAft>
                <a:spcPct val="0"/>
              </a:spcAft>
              <a:defRPr sz="1200">
                <a:solidFill>
                  <a:schemeClr val="tx1"/>
                </a:solidFill>
                <a:latin typeface="Arial" charset="0"/>
                <a:ea typeface="ＭＳ Ｐゴシック" charset="0"/>
              </a:defRPr>
            </a:lvl8pPr>
            <a:lvl9pPr marL="1828800" eaLnBrk="0" fontAlgn="base" hangingPunct="0">
              <a:spcBef>
                <a:spcPct val="0"/>
              </a:spcBef>
              <a:spcAft>
                <a:spcPct val="0"/>
              </a:spcAft>
              <a:defRPr sz="1200">
                <a:solidFill>
                  <a:schemeClr val="tx1"/>
                </a:solidFill>
                <a:latin typeface="Arial" charset="0"/>
                <a:ea typeface="ＭＳ Ｐゴシック" charset="0"/>
              </a:defRPr>
            </a:lvl9pPr>
          </a:lstStyle>
          <a:p>
            <a:pPr algn="ctr" eaLnBrk="1" hangingPunct="1"/>
            <a:r>
              <a:rPr lang="fr-FR" b="1">
                <a:solidFill>
                  <a:srgbClr val="000000"/>
                </a:solidFill>
                <a:latin typeface="Times New Roman" charset="0"/>
                <a:sym typeface="Helvetica Neue Light" charset="0"/>
              </a:rPr>
              <a:t>Platform</a:t>
            </a:r>
          </a:p>
          <a:p>
            <a:pPr algn="ctr" eaLnBrk="1" hangingPunct="1"/>
            <a:r>
              <a:rPr lang="fr-FR" b="1">
                <a:solidFill>
                  <a:srgbClr val="000000"/>
                </a:solidFill>
                <a:latin typeface="Times New Roman" charset="0"/>
                <a:sym typeface="Helvetica Neue Light" charset="0"/>
              </a:rPr>
              <a:t>Model</a:t>
            </a:r>
            <a:endParaRPr lang="en-US" b="1">
              <a:solidFill>
                <a:srgbClr val="000000"/>
              </a:solidFill>
              <a:latin typeface="Times New Roman" charset="0"/>
              <a:sym typeface="Helvetica Neue Light" charset="0"/>
            </a:endParaRPr>
          </a:p>
        </p:txBody>
      </p:sp>
      <p:sp>
        <p:nvSpPr>
          <p:cNvPr id="144" name="Line 60"/>
          <p:cNvSpPr>
            <a:spLocks noChangeShapeType="1"/>
          </p:cNvSpPr>
          <p:nvPr/>
        </p:nvSpPr>
        <p:spPr bwMode="auto">
          <a:xfrm flipH="1" flipV="1">
            <a:off x="1260549" y="2680969"/>
            <a:ext cx="1728788" cy="790575"/>
          </a:xfrm>
          <a:prstGeom prst="line">
            <a:avLst/>
          </a:prstGeom>
          <a:noFill/>
          <a:ln w="38100">
            <a:solidFill>
              <a:srgbClr val="FF9900"/>
            </a:solidFill>
            <a:round/>
            <a:headEnd/>
            <a:tailEnd type="triangle" w="med" len="med"/>
          </a:ln>
          <a:extLst>
            <a:ext uri="{909E8E84-426E-40dd-AFC4-6F175D3DCCD1}">
              <a14:hiddenFill xmlns="" xmlns:a14="http://schemas.microsoft.com/office/drawing/2010/main">
                <a:noFill/>
              </a14:hiddenFill>
            </a:ext>
          </a:extLst>
        </p:spPr>
        <p:txBody>
          <a:bodyPr/>
          <a:lstStyle/>
          <a:p>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sp>
        <p:nvSpPr>
          <p:cNvPr id="145" name="Line 61"/>
          <p:cNvSpPr>
            <a:spLocks noChangeShapeType="1"/>
          </p:cNvSpPr>
          <p:nvPr/>
        </p:nvSpPr>
        <p:spPr bwMode="auto">
          <a:xfrm flipH="1" flipV="1">
            <a:off x="2628973" y="2651934"/>
            <a:ext cx="360363" cy="748172"/>
          </a:xfrm>
          <a:prstGeom prst="line">
            <a:avLst/>
          </a:prstGeom>
          <a:noFill/>
          <a:ln w="38100">
            <a:solidFill>
              <a:srgbClr val="FF9900"/>
            </a:solidFill>
            <a:round/>
            <a:headEnd/>
            <a:tailEnd type="triangle" w="med" len="med"/>
          </a:ln>
          <a:extLst>
            <a:ext uri="{909E8E84-426E-40dd-AFC4-6F175D3DCCD1}">
              <a14:hiddenFill xmlns="" xmlns:a14="http://schemas.microsoft.com/office/drawing/2010/main">
                <a:noFill/>
              </a14:hiddenFill>
            </a:ext>
          </a:extLst>
        </p:spPr>
        <p:txBody>
          <a:bodyPr/>
          <a:lstStyle/>
          <a:p>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sp>
        <p:nvSpPr>
          <p:cNvPr id="146" name="Line 62"/>
          <p:cNvSpPr>
            <a:spLocks noChangeShapeType="1"/>
          </p:cNvSpPr>
          <p:nvPr/>
        </p:nvSpPr>
        <p:spPr bwMode="auto">
          <a:xfrm flipH="1" flipV="1">
            <a:off x="1476449" y="1994298"/>
            <a:ext cx="1512888" cy="1405808"/>
          </a:xfrm>
          <a:prstGeom prst="line">
            <a:avLst/>
          </a:prstGeom>
          <a:noFill/>
          <a:ln w="38100">
            <a:solidFill>
              <a:srgbClr val="FF9900"/>
            </a:solidFill>
            <a:round/>
            <a:headEnd/>
            <a:tailEnd type="triangle" w="med" len="med"/>
          </a:ln>
          <a:extLst>
            <a:ext uri="{909E8E84-426E-40dd-AFC4-6F175D3DCCD1}">
              <a14:hiddenFill xmlns="" xmlns:a14="http://schemas.microsoft.com/office/drawing/2010/main">
                <a:noFill/>
              </a14:hiddenFill>
            </a:ext>
          </a:extLst>
        </p:spPr>
        <p:txBody>
          <a:bodyPr/>
          <a:lstStyle/>
          <a:p>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sp>
        <p:nvSpPr>
          <p:cNvPr id="147" name="Line 63"/>
          <p:cNvSpPr>
            <a:spLocks noChangeShapeType="1"/>
          </p:cNvSpPr>
          <p:nvPr/>
        </p:nvSpPr>
        <p:spPr bwMode="auto">
          <a:xfrm flipV="1">
            <a:off x="3061369" y="1841181"/>
            <a:ext cx="216024" cy="1558924"/>
          </a:xfrm>
          <a:prstGeom prst="line">
            <a:avLst/>
          </a:prstGeom>
          <a:noFill/>
          <a:ln w="38100">
            <a:solidFill>
              <a:srgbClr val="FF9900"/>
            </a:solidFill>
            <a:round/>
            <a:headEnd/>
            <a:tailEnd type="triangle" w="med" len="med"/>
          </a:ln>
          <a:extLst>
            <a:ext uri="{909E8E84-426E-40dd-AFC4-6F175D3DCCD1}">
              <a14:hiddenFill xmlns="" xmlns:a14="http://schemas.microsoft.com/office/drawing/2010/main">
                <a:noFill/>
              </a14:hiddenFill>
            </a:ext>
          </a:extLst>
        </p:spPr>
        <p:txBody>
          <a:bodyPr/>
          <a:lstStyle/>
          <a:p>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sp>
        <p:nvSpPr>
          <p:cNvPr id="148" name="Line 64"/>
          <p:cNvSpPr>
            <a:spLocks noChangeShapeType="1"/>
          </p:cNvSpPr>
          <p:nvPr/>
        </p:nvSpPr>
        <p:spPr bwMode="auto">
          <a:xfrm flipV="1">
            <a:off x="3133799" y="2752407"/>
            <a:ext cx="503238" cy="576262"/>
          </a:xfrm>
          <a:prstGeom prst="line">
            <a:avLst/>
          </a:prstGeom>
          <a:noFill/>
          <a:ln w="38100">
            <a:solidFill>
              <a:srgbClr val="FF9900"/>
            </a:solidFill>
            <a:round/>
            <a:headEnd/>
            <a:tailEnd type="triangle" w="med" len="med"/>
          </a:ln>
          <a:extLst>
            <a:ext uri="{909E8E84-426E-40dd-AFC4-6F175D3DCCD1}">
              <a14:hiddenFill xmlns="" xmlns:a14="http://schemas.microsoft.com/office/drawing/2010/main">
                <a:noFill/>
              </a14:hiddenFill>
            </a:ext>
          </a:extLst>
        </p:spPr>
        <p:txBody>
          <a:bodyPr/>
          <a:lstStyle/>
          <a:p>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sp>
        <p:nvSpPr>
          <p:cNvPr id="149" name="Line 66"/>
          <p:cNvSpPr>
            <a:spLocks noChangeShapeType="1"/>
          </p:cNvSpPr>
          <p:nvPr/>
        </p:nvSpPr>
        <p:spPr bwMode="auto">
          <a:xfrm flipV="1">
            <a:off x="3060774" y="2752407"/>
            <a:ext cx="1441450" cy="719137"/>
          </a:xfrm>
          <a:prstGeom prst="line">
            <a:avLst/>
          </a:prstGeom>
          <a:noFill/>
          <a:ln w="38100">
            <a:solidFill>
              <a:srgbClr val="FF9900"/>
            </a:solidFill>
            <a:round/>
            <a:headEnd/>
            <a:tailEnd type="triangle" w="med" len="med"/>
          </a:ln>
          <a:extLst>
            <a:ext uri="{909E8E84-426E-40dd-AFC4-6F175D3DCCD1}">
              <a14:hiddenFill xmlns="" xmlns:a14="http://schemas.microsoft.com/office/drawing/2010/main">
                <a:noFill/>
              </a14:hiddenFill>
            </a:ext>
          </a:extLst>
        </p:spPr>
        <p:txBody>
          <a:bodyPr/>
          <a:lstStyle/>
          <a:p>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grpSp>
        <p:nvGrpSpPr>
          <p:cNvPr id="150" name="Group 67"/>
          <p:cNvGrpSpPr>
            <a:grpSpLocks/>
          </p:cNvGrpSpPr>
          <p:nvPr/>
        </p:nvGrpSpPr>
        <p:grpSpPr bwMode="auto">
          <a:xfrm>
            <a:off x="1476449" y="1599885"/>
            <a:ext cx="6767513" cy="1828801"/>
            <a:chOff x="793" y="1797"/>
            <a:chExt cx="4263" cy="1152"/>
          </a:xfrm>
        </p:grpSpPr>
        <p:sp>
          <p:nvSpPr>
            <p:cNvPr id="151" name="Rectangle 68"/>
            <p:cNvSpPr>
              <a:spLocks noChangeArrowheads="1"/>
            </p:cNvSpPr>
            <p:nvPr/>
          </p:nvSpPr>
          <p:spPr bwMode="auto">
            <a:xfrm>
              <a:off x="4285" y="2433"/>
              <a:ext cx="771" cy="516"/>
            </a:xfrm>
            <a:prstGeom prst="rect">
              <a:avLst/>
            </a:prstGeom>
            <a:solidFill>
              <a:srgbClr val="00CC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nchor="ctr"/>
            <a:lstStyle/>
            <a:p>
              <a:pPr algn="ctr"/>
              <a:r>
                <a:rPr lang="fr-FR" sz="2400" b="1">
                  <a:solidFill>
                    <a:srgbClr val="FFFFFF"/>
                  </a:solidFill>
                  <a:latin typeface="Times New Roman" charset="0"/>
                  <a:ea typeface="ヒラギノ角ゴ ProN W3" charset="0"/>
                  <a:cs typeface="ヒラギノ角ゴ ProN W3" charset="0"/>
                  <a:sym typeface="Helvetica Neue Light" charset="0"/>
                </a:rPr>
                <a:t>Design Model</a:t>
              </a:r>
            </a:p>
          </p:txBody>
        </p:sp>
        <p:sp>
          <p:nvSpPr>
            <p:cNvPr id="152" name="Line 69"/>
            <p:cNvSpPr>
              <a:spLocks noChangeShapeType="1"/>
            </p:cNvSpPr>
            <p:nvPr/>
          </p:nvSpPr>
          <p:spPr bwMode="auto">
            <a:xfrm>
              <a:off x="793" y="2676"/>
              <a:ext cx="3539" cy="164"/>
            </a:xfrm>
            <a:prstGeom prst="line">
              <a:avLst/>
            </a:prstGeom>
            <a:noFill/>
            <a:ln w="38100">
              <a:solidFill>
                <a:srgbClr val="0099FF"/>
              </a:solidFill>
              <a:round/>
              <a:headEnd/>
              <a:tailEnd type="triangle" w="med" len="med"/>
            </a:ln>
            <a:extLst>
              <a:ext uri="{909E8E84-426E-40dd-AFC4-6F175D3DCCD1}">
                <a14:hiddenFill xmlns="" xmlns:a14="http://schemas.microsoft.com/office/drawing/2010/main">
                  <a:noFill/>
                </a14:hiddenFill>
              </a:ext>
            </a:extLst>
          </p:spPr>
          <p:txBody>
            <a:bodyPr/>
            <a:lstStyle/>
            <a:p>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sp>
          <p:nvSpPr>
            <p:cNvPr id="153" name="Line 70"/>
            <p:cNvSpPr>
              <a:spLocks noChangeShapeType="1"/>
            </p:cNvSpPr>
            <p:nvPr/>
          </p:nvSpPr>
          <p:spPr bwMode="auto">
            <a:xfrm>
              <a:off x="793" y="1958"/>
              <a:ext cx="3539" cy="792"/>
            </a:xfrm>
            <a:prstGeom prst="line">
              <a:avLst/>
            </a:prstGeom>
            <a:noFill/>
            <a:ln w="38100">
              <a:solidFill>
                <a:srgbClr val="0099FF"/>
              </a:solidFill>
              <a:round/>
              <a:headEnd/>
              <a:tailEnd type="triangle" w="med" len="med"/>
            </a:ln>
            <a:extLst>
              <a:ext uri="{909E8E84-426E-40dd-AFC4-6F175D3DCCD1}">
                <a14:hiddenFill xmlns="" xmlns:a14="http://schemas.microsoft.com/office/drawing/2010/main">
                  <a:noFill/>
                </a14:hiddenFill>
              </a:ext>
            </a:extLst>
          </p:spPr>
          <p:txBody>
            <a:bodyPr/>
            <a:lstStyle/>
            <a:p>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sp>
          <p:nvSpPr>
            <p:cNvPr id="154" name="Line 71"/>
            <p:cNvSpPr>
              <a:spLocks noChangeShapeType="1"/>
            </p:cNvSpPr>
            <p:nvPr/>
          </p:nvSpPr>
          <p:spPr bwMode="auto">
            <a:xfrm>
              <a:off x="1719" y="2336"/>
              <a:ext cx="2613" cy="459"/>
            </a:xfrm>
            <a:prstGeom prst="line">
              <a:avLst/>
            </a:prstGeom>
            <a:noFill/>
            <a:ln w="38100">
              <a:solidFill>
                <a:srgbClr val="0099FF"/>
              </a:solidFill>
              <a:round/>
              <a:headEnd/>
              <a:tailEnd type="triangle" w="med" len="med"/>
            </a:ln>
            <a:extLst>
              <a:ext uri="{909E8E84-426E-40dd-AFC4-6F175D3DCCD1}">
                <a14:hiddenFill xmlns="" xmlns:a14="http://schemas.microsoft.com/office/drawing/2010/main">
                  <a:noFill/>
                </a14:hiddenFill>
              </a:ext>
            </a:extLst>
          </p:spPr>
          <p:txBody>
            <a:bodyPr/>
            <a:lstStyle/>
            <a:p>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sp>
          <p:nvSpPr>
            <p:cNvPr id="155" name="Line 72"/>
            <p:cNvSpPr>
              <a:spLocks noChangeShapeType="1"/>
            </p:cNvSpPr>
            <p:nvPr/>
          </p:nvSpPr>
          <p:spPr bwMode="auto">
            <a:xfrm>
              <a:off x="2245" y="1797"/>
              <a:ext cx="2087" cy="817"/>
            </a:xfrm>
            <a:prstGeom prst="line">
              <a:avLst/>
            </a:prstGeom>
            <a:noFill/>
            <a:ln w="38100">
              <a:solidFill>
                <a:srgbClr val="0099FF"/>
              </a:solidFill>
              <a:round/>
              <a:headEnd/>
              <a:tailEnd type="triangle" w="med" len="med"/>
            </a:ln>
            <a:extLst>
              <a:ext uri="{909E8E84-426E-40dd-AFC4-6F175D3DCCD1}">
                <a14:hiddenFill xmlns="" xmlns:a14="http://schemas.microsoft.com/office/drawing/2010/main">
                  <a:noFill/>
                </a14:hiddenFill>
              </a:ext>
            </a:extLst>
          </p:spPr>
          <p:txBody>
            <a:bodyPr/>
            <a:lstStyle/>
            <a:p>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sp>
          <p:nvSpPr>
            <p:cNvPr id="156" name="Line 73"/>
            <p:cNvSpPr>
              <a:spLocks noChangeShapeType="1"/>
            </p:cNvSpPr>
            <p:nvPr/>
          </p:nvSpPr>
          <p:spPr bwMode="auto">
            <a:xfrm>
              <a:off x="2472" y="2295"/>
              <a:ext cx="1860" cy="409"/>
            </a:xfrm>
            <a:prstGeom prst="line">
              <a:avLst/>
            </a:prstGeom>
            <a:noFill/>
            <a:ln w="38100">
              <a:solidFill>
                <a:srgbClr val="0099FF"/>
              </a:solidFill>
              <a:round/>
              <a:headEnd/>
              <a:tailEnd type="triangle" w="med" len="med"/>
            </a:ln>
            <a:extLst>
              <a:ext uri="{909E8E84-426E-40dd-AFC4-6F175D3DCCD1}">
                <a14:hiddenFill xmlns="" xmlns:a14="http://schemas.microsoft.com/office/drawing/2010/main">
                  <a:noFill/>
                </a14:hiddenFill>
              </a:ext>
            </a:extLst>
          </p:spPr>
          <p:txBody>
            <a:bodyPr/>
            <a:lstStyle/>
            <a:p>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sp>
          <p:nvSpPr>
            <p:cNvPr id="157" name="Line 74"/>
            <p:cNvSpPr>
              <a:spLocks noChangeShapeType="1"/>
            </p:cNvSpPr>
            <p:nvPr/>
          </p:nvSpPr>
          <p:spPr bwMode="auto">
            <a:xfrm>
              <a:off x="3515" y="2296"/>
              <a:ext cx="817" cy="363"/>
            </a:xfrm>
            <a:prstGeom prst="line">
              <a:avLst/>
            </a:prstGeom>
            <a:noFill/>
            <a:ln w="38100">
              <a:solidFill>
                <a:srgbClr val="0099FF"/>
              </a:solidFill>
              <a:round/>
              <a:headEnd/>
              <a:tailEnd type="triangle" w="med" len="med"/>
            </a:ln>
            <a:extLst>
              <a:ext uri="{909E8E84-426E-40dd-AFC4-6F175D3DCCD1}">
                <a14:hiddenFill xmlns="" xmlns:a14="http://schemas.microsoft.com/office/drawing/2010/main">
                  <a:noFill/>
                </a14:hiddenFill>
              </a:ext>
            </a:extLst>
          </p:spPr>
          <p:txBody>
            <a:bodyPr/>
            <a:lstStyle/>
            <a:p>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sp>
          <p:nvSpPr>
            <p:cNvPr id="158" name="Line 75"/>
            <p:cNvSpPr>
              <a:spLocks noChangeShapeType="1"/>
            </p:cNvSpPr>
            <p:nvPr/>
          </p:nvSpPr>
          <p:spPr bwMode="auto">
            <a:xfrm>
              <a:off x="3050" y="2506"/>
              <a:ext cx="1236" cy="289"/>
            </a:xfrm>
            <a:prstGeom prst="line">
              <a:avLst/>
            </a:prstGeom>
            <a:noFill/>
            <a:ln w="38100">
              <a:solidFill>
                <a:srgbClr val="0099FF"/>
              </a:solidFill>
              <a:round/>
              <a:headEnd/>
              <a:tailEnd type="triangle" w="med" len="med"/>
            </a:ln>
            <a:extLst>
              <a:ext uri="{909E8E84-426E-40dd-AFC4-6F175D3DCCD1}">
                <a14:hiddenFill xmlns="" xmlns:a14="http://schemas.microsoft.com/office/drawing/2010/main">
                  <a:noFill/>
                </a14:hiddenFill>
              </a:ext>
            </a:extLst>
          </p:spPr>
          <p:txBody>
            <a:bodyPr/>
            <a:lstStyle/>
            <a:p>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grpSp>
      <p:sp>
        <p:nvSpPr>
          <p:cNvPr id="159" name="Rectangle 76"/>
          <p:cNvSpPr>
            <a:spLocks noChangeArrowheads="1"/>
          </p:cNvSpPr>
          <p:nvPr/>
        </p:nvSpPr>
        <p:spPr bwMode="auto">
          <a:xfrm>
            <a:off x="5653657" y="3383664"/>
            <a:ext cx="1223962" cy="764391"/>
          </a:xfrm>
          <a:prstGeom prst="rect">
            <a:avLst/>
          </a:prstGeom>
          <a:solidFill>
            <a:srgbClr val="00CC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lIns="91035" tIns="45519" rIns="91035" bIns="45519" anchor="ctr"/>
          <a:lstStyle/>
          <a:p>
            <a:pPr algn="ctr"/>
            <a:r>
              <a:rPr lang="fr-FR" sz="2000" b="1" dirty="0">
                <a:solidFill>
                  <a:srgbClr val="FFFFFF"/>
                </a:solidFill>
                <a:latin typeface="Times New Roman" charset="0"/>
                <a:ea typeface="ヒラギノ角ゴ ProN W3" charset="0"/>
                <a:cs typeface="ヒラギノ角ゴ ProN W3" charset="0"/>
                <a:sym typeface="Helvetica Neue Light" charset="0"/>
              </a:rPr>
              <a:t>Code Model</a:t>
            </a:r>
          </a:p>
        </p:txBody>
      </p:sp>
      <p:sp>
        <p:nvSpPr>
          <p:cNvPr id="160" name="AutoShape 78"/>
          <p:cNvSpPr>
            <a:spLocks noChangeArrowheads="1"/>
          </p:cNvSpPr>
          <p:nvPr/>
        </p:nvSpPr>
        <p:spPr bwMode="auto">
          <a:xfrm flipH="1">
            <a:off x="3781581" y="3643676"/>
            <a:ext cx="1800067" cy="360363"/>
          </a:xfrm>
          <a:custGeom>
            <a:avLst/>
            <a:gdLst>
              <a:gd name="T0" fmla="*/ 2147483647 w 21600"/>
              <a:gd name="T1" fmla="*/ 0 h 21600"/>
              <a:gd name="T2" fmla="*/ 0 w 21600"/>
              <a:gd name="T3" fmla="*/ 2147483647 h 21600"/>
              <a:gd name="T4" fmla="*/ 2147483647 w 21600"/>
              <a:gd name="T5" fmla="*/ 2147483647 h 21600"/>
              <a:gd name="T6" fmla="*/ 2147483647 w 21600"/>
              <a:gd name="T7" fmla="*/ 2147483647 h 21600"/>
              <a:gd name="T8" fmla="*/ 0 60000 65536"/>
              <a:gd name="T9" fmla="*/ 0 60000 65536"/>
              <a:gd name="T10" fmla="*/ 0 60000 65536"/>
              <a:gd name="T11" fmla="*/ 0 60000 65536"/>
              <a:gd name="T12" fmla="*/ 3375 w 21600"/>
              <a:gd name="T13" fmla="*/ 5328 h 21600"/>
              <a:gd name="T14" fmla="*/ 19395 w 21600"/>
              <a:gd name="T15" fmla="*/ 16272 h 21600"/>
            </a:gdLst>
            <a:ahLst/>
            <a:cxnLst>
              <a:cxn ang="T8">
                <a:pos x="T0" y="T1"/>
              </a:cxn>
              <a:cxn ang="T9">
                <a:pos x="T2" y="T3"/>
              </a:cxn>
              <a:cxn ang="T10">
                <a:pos x="T4" y="T5"/>
              </a:cxn>
              <a:cxn ang="T11">
                <a:pos x="T6" y="T7"/>
              </a:cxn>
            </a:cxnLst>
            <a:rect l="T12" t="T13" r="T14" b="T15"/>
            <a:pathLst>
              <a:path w="21600" h="21600">
                <a:moveTo>
                  <a:pt x="17248" y="0"/>
                </a:moveTo>
                <a:lnTo>
                  <a:pt x="17248" y="5328"/>
                </a:lnTo>
                <a:lnTo>
                  <a:pt x="3375" y="5328"/>
                </a:lnTo>
                <a:lnTo>
                  <a:pt x="3375" y="16272"/>
                </a:lnTo>
                <a:lnTo>
                  <a:pt x="17248" y="16272"/>
                </a:lnTo>
                <a:lnTo>
                  <a:pt x="17248" y="21600"/>
                </a:lnTo>
                <a:lnTo>
                  <a:pt x="21600" y="10800"/>
                </a:lnTo>
                <a:close/>
              </a:path>
              <a:path w="21600" h="21600">
                <a:moveTo>
                  <a:pt x="1350" y="5328"/>
                </a:moveTo>
                <a:lnTo>
                  <a:pt x="1350" y="16272"/>
                </a:lnTo>
                <a:lnTo>
                  <a:pt x="2700" y="16272"/>
                </a:lnTo>
                <a:lnTo>
                  <a:pt x="2700" y="5328"/>
                </a:lnTo>
                <a:close/>
              </a:path>
              <a:path w="21600" h="21600">
                <a:moveTo>
                  <a:pt x="0" y="5328"/>
                </a:moveTo>
                <a:lnTo>
                  <a:pt x="0" y="16272"/>
                </a:lnTo>
                <a:lnTo>
                  <a:pt x="675" y="16272"/>
                </a:lnTo>
                <a:lnTo>
                  <a:pt x="675" y="5328"/>
                </a:lnTo>
                <a:close/>
              </a:path>
            </a:pathLst>
          </a:custGeom>
          <a:solidFill>
            <a:srgbClr val="FFFF00"/>
          </a:solidFill>
          <a:ln w="9525">
            <a:solidFill>
              <a:schemeClr val="tx1"/>
            </a:solidFill>
            <a:miter lim="800000"/>
            <a:headEnd/>
            <a:tailEnd/>
          </a:ln>
        </p:spPr>
        <p:txBody>
          <a:bodyPr wrap="none" lIns="91035" tIns="45519" rIns="91035" bIns="45519" anchor="ctr"/>
          <a:lstStyle/>
          <a:p>
            <a:endParaRPr lang="fr-FR" sz="3000">
              <a:solidFill>
                <a:srgbClr val="000000"/>
              </a:solidFill>
              <a:latin typeface="Helvetica Neue Light" charset="0"/>
              <a:ea typeface="ヒラギノ角ゴ ProN W3" charset="0"/>
              <a:cs typeface="ヒラギノ角ゴ ProN W3" charset="0"/>
              <a:sym typeface="Helvetica Neue Light" charset="0"/>
            </a:endParaRPr>
          </a:p>
        </p:txBody>
      </p:sp>
      <p:pic>
        <p:nvPicPr>
          <p:cNvPr id="161" name="Picture 7"/>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411760" y="3283959"/>
            <a:ext cx="1297681" cy="86512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a:tailEnd/>
              </a14:hiddenLine>
            </a:ext>
          </a:extLst>
        </p:spPr>
      </p:pic>
      <p:sp>
        <p:nvSpPr>
          <p:cNvPr id="81" name="Fußzeilenplatzhalter 2"/>
          <p:cNvSpPr>
            <a:spLocks noGrp="1"/>
          </p:cNvSpPr>
          <p:nvPr>
            <p:ph type="ftr" sz="quarter" idx="15"/>
          </p:nvPr>
        </p:nvSpPr>
        <p:spPr>
          <a:xfrm>
            <a:off x="1475656" y="6488113"/>
            <a:ext cx="7056783" cy="273050"/>
          </a:xfrm>
        </p:spPr>
        <p:txBody>
          <a:bodyPr/>
          <a:lstStyle/>
          <a:p>
            <a:r>
              <a:rPr lang="en-US" dirty="0" smtClean="0"/>
              <a:t>GEMOC Studio Tutorial @ MODELS 2017 </a:t>
            </a:r>
            <a:r>
              <a:rPr lang="mr-IN" dirty="0" smtClean="0"/>
              <a:t>–</a:t>
            </a:r>
            <a:r>
              <a:rPr lang="fr-FR" dirty="0" smtClean="0"/>
              <a:t> Benoit </a:t>
            </a:r>
            <a:r>
              <a:rPr lang="fr-FR" dirty="0" err="1" smtClean="0"/>
              <a:t>Combemale</a:t>
            </a:r>
            <a:r>
              <a:rPr lang="fr-FR" dirty="0" smtClean="0"/>
              <a:t> and Julien </a:t>
            </a:r>
            <a:r>
              <a:rPr lang="fr-FR" dirty="0" err="1" smtClean="0"/>
              <a:t>Deantoni</a:t>
            </a:r>
            <a:r>
              <a:rPr lang="fr-FR" dirty="0"/>
              <a:t> </a:t>
            </a:r>
            <a:r>
              <a:rPr lang="mr-IN" dirty="0"/>
              <a:t>– </a:t>
            </a:r>
            <a:r>
              <a:rPr lang="en-US" dirty="0" smtClean="0"/>
              <a:t>Sep</a:t>
            </a:r>
            <a:r>
              <a:rPr lang="en-US" dirty="0"/>
              <a:t>., 2017</a:t>
            </a:r>
          </a:p>
        </p:txBody>
      </p:sp>
      <p:sp>
        <p:nvSpPr>
          <p:cNvPr id="82" name="Rectangle 81"/>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83" name="Image 82"/>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51520" y="6361008"/>
            <a:ext cx="1097855" cy="452368"/>
          </a:xfrm>
          <a:prstGeom prst="rect">
            <a:avLst/>
          </a:prstGeom>
        </p:spPr>
      </p:pic>
    </p:spTree>
    <p:extLst>
      <p:ext uri="{BB962C8B-B14F-4D97-AF65-F5344CB8AC3E}">
        <p14:creationId xmlns:p14="http://schemas.microsoft.com/office/powerpoint/2010/main" val="1507338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Extend FSM dynamic semantics</a:t>
            </a:r>
            <a:endParaRPr lang="en-US" dirty="0"/>
          </a:p>
        </p:txBody>
      </p:sp>
      <p:sp>
        <p:nvSpPr>
          <p:cNvPr id="5" name="Foliennummernplatzhalter 4"/>
          <p:cNvSpPr>
            <a:spLocks noGrp="1"/>
          </p:cNvSpPr>
          <p:nvPr>
            <p:ph type="sldNum" sz="quarter" idx="12"/>
          </p:nvPr>
        </p:nvSpPr>
        <p:spPr/>
        <p:txBody>
          <a:bodyPr/>
          <a:lstStyle/>
          <a:p>
            <a:pPr>
              <a:defRPr/>
            </a:pPr>
            <a:r>
              <a:rPr lang="fr-FR" smtClean="0"/>
              <a:t>- </a:t>
            </a:r>
            <a:fld id="{32FEFE3E-5266-48F6-9D02-A7873B043BC0}" type="slidenum">
              <a:rPr lang="fr-FR" smtClean="0"/>
              <a:pPr>
                <a:defRPr/>
              </a:pPr>
              <a:t>70</a:t>
            </a:fld>
            <a:endParaRPr lang="fr-FR"/>
          </a:p>
        </p:txBody>
      </p:sp>
      <p:sp>
        <p:nvSpPr>
          <p:cNvPr id="3" name="Inhaltsplatzhalter 2"/>
          <p:cNvSpPr>
            <a:spLocks noGrp="1"/>
          </p:cNvSpPr>
          <p:nvPr>
            <p:ph idx="1"/>
          </p:nvPr>
        </p:nvSpPr>
        <p:spPr>
          <a:xfrm>
            <a:off x="1349375" y="2177628"/>
            <a:ext cx="7540625" cy="4203700"/>
          </a:xfrm>
        </p:spPr>
        <p:txBody>
          <a:bodyPr/>
          <a:lstStyle/>
          <a:p>
            <a:r>
              <a:rPr lang="en-US" sz="2300" dirty="0" smtClean="0"/>
              <a:t>The FSM aspects are defined in the file </a:t>
            </a:r>
            <a:r>
              <a:rPr lang="en-US" sz="2300" dirty="0" err="1" smtClean="0">
                <a:latin typeface="Courier New" charset="0"/>
                <a:ea typeface="Courier New" charset="0"/>
                <a:cs typeface="Courier New" charset="0"/>
              </a:rPr>
              <a:t>tfsmAspects.xtend</a:t>
            </a:r>
            <a:r>
              <a:rPr lang="en-US" sz="2300" dirty="0" smtClean="0">
                <a:latin typeface="Courier New" charset="0"/>
                <a:ea typeface="Courier New" charset="0"/>
                <a:cs typeface="Courier New" charset="0"/>
              </a:rPr>
              <a:t> </a:t>
            </a:r>
            <a:r>
              <a:rPr lang="en-US" sz="2300" dirty="0" smtClean="0"/>
              <a:t>of project org.gemoc.sample.legacyfsm.fsm.k3dsa</a:t>
            </a:r>
          </a:p>
          <a:p>
            <a:r>
              <a:rPr lang="en-US" sz="2300" dirty="0" smtClean="0"/>
              <a:t>Investigate these (watch for </a:t>
            </a:r>
            <a:r>
              <a:rPr lang="en-US" sz="2300" dirty="0" smtClean="0">
                <a:latin typeface="Courier New" charset="0"/>
                <a:ea typeface="Courier New" charset="0"/>
                <a:cs typeface="Courier New" charset="0"/>
              </a:rPr>
              <a:t>@Main</a:t>
            </a:r>
            <a:r>
              <a:rPr lang="en-US" sz="2300" dirty="0" smtClean="0">
                <a:latin typeface="Arial Hebrew" charset="-79"/>
                <a:ea typeface="Arial Hebrew" charset="-79"/>
                <a:cs typeface="Arial Hebrew" charset="-79"/>
              </a:rPr>
              <a:t> </a:t>
            </a:r>
            <a:r>
              <a:rPr lang="en-US" sz="2300" dirty="0" smtClean="0"/>
              <a:t>and </a:t>
            </a:r>
            <a:r>
              <a:rPr lang="en-US" sz="2300" dirty="0" smtClean="0">
                <a:latin typeface="Courier New" charset="0"/>
                <a:ea typeface="Courier New" charset="0"/>
                <a:cs typeface="Courier New" charset="0"/>
              </a:rPr>
              <a:t>@Step</a:t>
            </a:r>
            <a:r>
              <a:rPr lang="en-US" sz="2300" dirty="0" smtClean="0"/>
              <a:t>)</a:t>
            </a:r>
          </a:p>
          <a:p>
            <a:r>
              <a:rPr lang="en-US" sz="2300" dirty="0"/>
              <a:t>Two methods are not implemented (marked ”TODO”): please implement these</a:t>
            </a:r>
          </a:p>
          <a:p>
            <a:endParaRPr lang="en-US" sz="2300" dirty="0" smtClean="0"/>
          </a:p>
        </p:txBody>
      </p:sp>
      <p:sp>
        <p:nvSpPr>
          <p:cNvPr id="7" name="Rechteck 6"/>
          <p:cNvSpPr/>
          <p:nvPr/>
        </p:nvSpPr>
        <p:spPr>
          <a:xfrm>
            <a:off x="3131840" y="6011996"/>
            <a:ext cx="5886400" cy="369332"/>
          </a:xfrm>
          <a:prstGeom prst="rect">
            <a:avLst/>
          </a:prstGeom>
        </p:spPr>
        <p:txBody>
          <a:bodyPr wrap="square">
            <a:spAutoFit/>
          </a:bodyPr>
          <a:lstStyle/>
          <a:p>
            <a:r>
              <a:rPr lang="en-US" dirty="0" smtClean="0">
                <a:solidFill>
                  <a:schemeClr val="tx2"/>
                </a:solidFill>
              </a:rPr>
              <a:t>(see </a:t>
            </a:r>
            <a:r>
              <a:rPr lang="en-US" u="sng" dirty="0" smtClean="0">
                <a:solidFill>
                  <a:schemeClr val="bg2"/>
                </a:solidFill>
              </a:rPr>
              <a:t>https</a:t>
            </a:r>
            <a:r>
              <a:rPr lang="en-US" u="sng" dirty="0">
                <a:solidFill>
                  <a:schemeClr val="bg2"/>
                </a:solidFill>
              </a:rPr>
              <a:t>://</a:t>
            </a:r>
            <a:r>
              <a:rPr lang="en-US" u="sng" dirty="0" err="1" smtClean="0">
                <a:solidFill>
                  <a:schemeClr val="bg2"/>
                </a:solidFill>
              </a:rPr>
              <a:t>github.com</a:t>
            </a:r>
            <a:r>
              <a:rPr lang="en-US" u="sng" dirty="0" smtClean="0">
                <a:solidFill>
                  <a:schemeClr val="bg2"/>
                </a:solidFill>
              </a:rPr>
              <a:t>/</a:t>
            </a:r>
            <a:r>
              <a:rPr lang="en-US" u="sng" dirty="0" err="1" smtClean="0">
                <a:solidFill>
                  <a:schemeClr val="bg2"/>
                </a:solidFill>
              </a:rPr>
              <a:t>gemoc</a:t>
            </a:r>
            <a:r>
              <a:rPr lang="en-US" u="sng" dirty="0" smtClean="0">
                <a:solidFill>
                  <a:schemeClr val="bg2"/>
                </a:solidFill>
              </a:rPr>
              <a:t>/MODELS2017Tutorial</a:t>
            </a:r>
            <a:r>
              <a:rPr lang="en-US" dirty="0" smtClean="0">
                <a:solidFill>
                  <a:schemeClr val="tx2"/>
                </a:solidFill>
              </a:rPr>
              <a:t>)</a:t>
            </a:r>
            <a:endParaRPr lang="en-US" dirty="0">
              <a:solidFill>
                <a:schemeClr val="tx2"/>
              </a:solidFill>
            </a:endParaRPr>
          </a:p>
        </p:txBody>
      </p:sp>
    </p:spTree>
    <p:extLst>
      <p:ext uri="{BB962C8B-B14F-4D97-AF65-F5344CB8AC3E}">
        <p14:creationId xmlns:p14="http://schemas.microsoft.com/office/powerpoint/2010/main" val="58565050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Edit Kermeta aspects</a:t>
            </a:r>
            <a:endParaRPr lang="en-US" dirty="0"/>
          </a:p>
        </p:txBody>
      </p:sp>
      <p:sp>
        <p:nvSpPr>
          <p:cNvPr id="5" name="Foliennummernplatzhalter 4"/>
          <p:cNvSpPr>
            <a:spLocks noGrp="1"/>
          </p:cNvSpPr>
          <p:nvPr>
            <p:ph type="sldNum" sz="quarter" idx="12"/>
          </p:nvPr>
        </p:nvSpPr>
        <p:spPr/>
        <p:txBody>
          <a:bodyPr/>
          <a:lstStyle/>
          <a:p>
            <a:pPr>
              <a:defRPr/>
            </a:pPr>
            <a:r>
              <a:rPr lang="fr-FR" smtClean="0"/>
              <a:t>- </a:t>
            </a:r>
            <a:fld id="{32FEFE3E-5266-48F6-9D02-A7873B043BC0}" type="slidenum">
              <a:rPr lang="fr-FR" smtClean="0"/>
              <a:pPr>
                <a:defRPr/>
              </a:pPr>
              <a:t>71</a:t>
            </a:fld>
            <a:endParaRPr lang="fr-FR"/>
          </a:p>
        </p:txBody>
      </p:sp>
      <p:pic>
        <p:nvPicPr>
          <p:cNvPr id="7" name="Espace réservé du contenu 6"/>
          <p:cNvPicPr>
            <a:picLocks noGrp="1" noChangeAspect="1"/>
          </p:cNvPicPr>
          <p:nvPr>
            <p:ph idx="1"/>
          </p:nvPr>
        </p:nvPicPr>
        <p:blipFill>
          <a:blip r:embed="rId2"/>
          <a:stretch>
            <a:fillRect/>
          </a:stretch>
        </p:blipFill>
        <p:spPr>
          <a:xfrm>
            <a:off x="467544" y="1484784"/>
            <a:ext cx="8280000" cy="3774834"/>
          </a:xfrm>
          <a:prstGeom prst="rect">
            <a:avLst/>
          </a:prstGeom>
        </p:spPr>
      </p:pic>
      <p:sp>
        <p:nvSpPr>
          <p:cNvPr id="8" name="Rechteck 6"/>
          <p:cNvSpPr/>
          <p:nvPr/>
        </p:nvSpPr>
        <p:spPr>
          <a:xfrm>
            <a:off x="3131840" y="6011996"/>
            <a:ext cx="5886400" cy="369332"/>
          </a:xfrm>
          <a:prstGeom prst="rect">
            <a:avLst/>
          </a:prstGeom>
        </p:spPr>
        <p:txBody>
          <a:bodyPr wrap="square">
            <a:spAutoFit/>
          </a:bodyPr>
          <a:lstStyle/>
          <a:p>
            <a:r>
              <a:rPr lang="en-US" dirty="0" smtClean="0">
                <a:solidFill>
                  <a:schemeClr val="tx2"/>
                </a:solidFill>
              </a:rPr>
              <a:t>(see </a:t>
            </a:r>
            <a:r>
              <a:rPr lang="en-US" u="sng" dirty="0" smtClean="0">
                <a:solidFill>
                  <a:schemeClr val="bg2"/>
                </a:solidFill>
              </a:rPr>
              <a:t>https</a:t>
            </a:r>
            <a:r>
              <a:rPr lang="en-US" u="sng" dirty="0">
                <a:solidFill>
                  <a:schemeClr val="bg2"/>
                </a:solidFill>
              </a:rPr>
              <a:t>://</a:t>
            </a:r>
            <a:r>
              <a:rPr lang="en-US" u="sng" dirty="0" err="1" smtClean="0">
                <a:solidFill>
                  <a:schemeClr val="bg2"/>
                </a:solidFill>
              </a:rPr>
              <a:t>github.com</a:t>
            </a:r>
            <a:r>
              <a:rPr lang="en-US" u="sng" dirty="0" smtClean="0">
                <a:solidFill>
                  <a:schemeClr val="bg2"/>
                </a:solidFill>
              </a:rPr>
              <a:t>/</a:t>
            </a:r>
            <a:r>
              <a:rPr lang="en-US" u="sng" dirty="0" err="1" smtClean="0">
                <a:solidFill>
                  <a:schemeClr val="bg2"/>
                </a:solidFill>
              </a:rPr>
              <a:t>gemoc</a:t>
            </a:r>
            <a:r>
              <a:rPr lang="en-US" u="sng" dirty="0" smtClean="0">
                <a:solidFill>
                  <a:schemeClr val="bg2"/>
                </a:solidFill>
              </a:rPr>
              <a:t>/MODELS2017Tutorial</a:t>
            </a:r>
            <a:r>
              <a:rPr lang="en-US" dirty="0" smtClean="0">
                <a:solidFill>
                  <a:schemeClr val="tx2"/>
                </a:solidFill>
              </a:rPr>
              <a:t>)</a:t>
            </a:r>
            <a:endParaRPr lang="en-US" dirty="0">
              <a:solidFill>
                <a:schemeClr val="tx2"/>
              </a:solidFill>
            </a:endParaRPr>
          </a:p>
        </p:txBody>
      </p:sp>
    </p:spTree>
    <p:extLst>
      <p:ext uri="{BB962C8B-B14F-4D97-AF65-F5344CB8AC3E}">
        <p14:creationId xmlns:p14="http://schemas.microsoft.com/office/powerpoint/2010/main" val="42176981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Generate executable language</a:t>
            </a:r>
            <a:endParaRPr lang="en-US" dirty="0"/>
          </a:p>
        </p:txBody>
      </p:sp>
      <p:sp>
        <p:nvSpPr>
          <p:cNvPr id="5" name="Foliennummernplatzhalter 4"/>
          <p:cNvSpPr>
            <a:spLocks noGrp="1"/>
          </p:cNvSpPr>
          <p:nvPr>
            <p:ph type="sldNum" sz="quarter" idx="12"/>
          </p:nvPr>
        </p:nvSpPr>
        <p:spPr/>
        <p:txBody>
          <a:bodyPr/>
          <a:lstStyle/>
          <a:p>
            <a:pPr>
              <a:defRPr/>
            </a:pPr>
            <a:r>
              <a:rPr lang="fr-FR" smtClean="0"/>
              <a:t>- </a:t>
            </a:r>
            <a:fld id="{32FEFE3E-5266-48F6-9D02-A7873B043BC0}" type="slidenum">
              <a:rPr lang="fr-FR" smtClean="0"/>
              <a:pPr>
                <a:defRPr/>
              </a:pPr>
              <a:t>72</a:t>
            </a:fld>
            <a:endParaRPr lang="fr-FR"/>
          </a:p>
        </p:txBody>
      </p:sp>
      <p:pic>
        <p:nvPicPr>
          <p:cNvPr id="7" name="Bild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2980" y="1287301"/>
            <a:ext cx="8280000" cy="4733987"/>
          </a:xfrm>
          <a:prstGeom prst="rect">
            <a:avLst/>
          </a:prstGeom>
        </p:spPr>
      </p:pic>
      <p:sp>
        <p:nvSpPr>
          <p:cNvPr id="8" name="Rechteck 6"/>
          <p:cNvSpPr/>
          <p:nvPr/>
        </p:nvSpPr>
        <p:spPr>
          <a:xfrm>
            <a:off x="3131840" y="6011996"/>
            <a:ext cx="5886400" cy="369332"/>
          </a:xfrm>
          <a:prstGeom prst="rect">
            <a:avLst/>
          </a:prstGeom>
        </p:spPr>
        <p:txBody>
          <a:bodyPr wrap="square">
            <a:spAutoFit/>
          </a:bodyPr>
          <a:lstStyle/>
          <a:p>
            <a:r>
              <a:rPr lang="en-US" dirty="0" smtClean="0">
                <a:solidFill>
                  <a:schemeClr val="tx2"/>
                </a:solidFill>
              </a:rPr>
              <a:t>(see </a:t>
            </a:r>
            <a:r>
              <a:rPr lang="en-US" u="sng" dirty="0" smtClean="0">
                <a:solidFill>
                  <a:schemeClr val="bg2"/>
                </a:solidFill>
              </a:rPr>
              <a:t>https</a:t>
            </a:r>
            <a:r>
              <a:rPr lang="en-US" u="sng" dirty="0">
                <a:solidFill>
                  <a:schemeClr val="bg2"/>
                </a:solidFill>
              </a:rPr>
              <a:t>://</a:t>
            </a:r>
            <a:r>
              <a:rPr lang="en-US" u="sng" dirty="0" err="1" smtClean="0">
                <a:solidFill>
                  <a:schemeClr val="bg2"/>
                </a:solidFill>
              </a:rPr>
              <a:t>github.com</a:t>
            </a:r>
            <a:r>
              <a:rPr lang="en-US" u="sng" dirty="0" smtClean="0">
                <a:solidFill>
                  <a:schemeClr val="bg2"/>
                </a:solidFill>
              </a:rPr>
              <a:t>/</a:t>
            </a:r>
            <a:r>
              <a:rPr lang="en-US" u="sng" dirty="0" err="1" smtClean="0">
                <a:solidFill>
                  <a:schemeClr val="bg2"/>
                </a:solidFill>
              </a:rPr>
              <a:t>gemoc</a:t>
            </a:r>
            <a:r>
              <a:rPr lang="en-US" u="sng" dirty="0" smtClean="0">
                <a:solidFill>
                  <a:schemeClr val="bg2"/>
                </a:solidFill>
              </a:rPr>
              <a:t>/MODELS2017Tutorial</a:t>
            </a:r>
            <a:r>
              <a:rPr lang="en-US" dirty="0" smtClean="0">
                <a:solidFill>
                  <a:schemeClr val="tx2"/>
                </a:solidFill>
              </a:rPr>
              <a:t>)</a:t>
            </a:r>
            <a:endParaRPr lang="en-US" dirty="0">
              <a:solidFill>
                <a:schemeClr val="tx2"/>
              </a:solidFill>
            </a:endParaRPr>
          </a:p>
        </p:txBody>
      </p:sp>
    </p:spTree>
    <p:extLst>
      <p:ext uri="{BB962C8B-B14F-4D97-AF65-F5344CB8AC3E}">
        <p14:creationId xmlns:p14="http://schemas.microsoft.com/office/powerpoint/2010/main" val="94980545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Inspect woven-in operations</a:t>
            </a:r>
            <a:endParaRPr lang="en-US" dirty="0"/>
          </a:p>
        </p:txBody>
      </p:sp>
      <p:sp>
        <p:nvSpPr>
          <p:cNvPr id="5" name="Foliennummernplatzhalter 4"/>
          <p:cNvSpPr>
            <a:spLocks noGrp="1"/>
          </p:cNvSpPr>
          <p:nvPr>
            <p:ph type="sldNum" sz="quarter" idx="12"/>
          </p:nvPr>
        </p:nvSpPr>
        <p:spPr/>
        <p:txBody>
          <a:bodyPr/>
          <a:lstStyle/>
          <a:p>
            <a:pPr>
              <a:defRPr/>
            </a:pPr>
            <a:r>
              <a:rPr lang="fr-FR" smtClean="0"/>
              <a:t>- </a:t>
            </a:r>
            <a:fld id="{32FEFE3E-5266-48F6-9D02-A7873B043BC0}" type="slidenum">
              <a:rPr lang="fr-FR" smtClean="0"/>
              <a:pPr>
                <a:defRPr/>
              </a:pPr>
              <a:t>73</a:t>
            </a:fld>
            <a:endParaRPr lang="fr-FR"/>
          </a:p>
        </p:txBody>
      </p:sp>
      <p:pic>
        <p:nvPicPr>
          <p:cNvPr id="7" name="Bild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2899" y="1450309"/>
            <a:ext cx="8280000" cy="3484475"/>
          </a:xfrm>
          <a:prstGeom prst="rect">
            <a:avLst/>
          </a:prstGeom>
        </p:spPr>
      </p:pic>
      <p:sp>
        <p:nvSpPr>
          <p:cNvPr id="8" name="Inhaltsplatzhalter 2"/>
          <p:cNvSpPr>
            <a:spLocks noGrp="1"/>
          </p:cNvSpPr>
          <p:nvPr>
            <p:ph idx="1"/>
          </p:nvPr>
        </p:nvSpPr>
        <p:spPr>
          <a:xfrm>
            <a:off x="1349375" y="4934784"/>
            <a:ext cx="7540625" cy="1446544"/>
          </a:xfrm>
        </p:spPr>
        <p:txBody>
          <a:bodyPr/>
          <a:lstStyle/>
          <a:p>
            <a:pPr>
              <a:lnSpc>
                <a:spcPct val="120000"/>
              </a:lnSpc>
            </a:pPr>
            <a:r>
              <a:rPr lang="en-US" sz="2300" dirty="0" smtClean="0"/>
              <a:t>Check metamodel of </a:t>
            </a:r>
            <a:r>
              <a:rPr lang="en-US" sz="2300" dirty="0"/>
              <a:t>generated project </a:t>
            </a:r>
            <a:r>
              <a:rPr lang="en-US" sz="2300" dirty="0" err="1"/>
              <a:t>org.gemoc.sample.legacyfsm.xsfsm</a:t>
            </a:r>
            <a:endParaRPr lang="en-US" sz="2300" dirty="0" smtClean="0"/>
          </a:p>
        </p:txBody>
      </p:sp>
      <p:sp>
        <p:nvSpPr>
          <p:cNvPr id="9" name="Rectangle 2"/>
          <p:cNvSpPr/>
          <p:nvPr/>
        </p:nvSpPr>
        <p:spPr>
          <a:xfrm>
            <a:off x="4716016" y="3077984"/>
            <a:ext cx="1440160" cy="1215112"/>
          </a:xfrm>
          <a:prstGeom prst="rect">
            <a:avLst/>
          </a:prstGeom>
          <a:noFill/>
          <a:ln w="34925">
            <a:solidFill>
              <a:schemeClr val="bg2"/>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 name="Textfeld 3"/>
          <p:cNvSpPr txBox="1"/>
          <p:nvPr/>
        </p:nvSpPr>
        <p:spPr>
          <a:xfrm>
            <a:off x="6228184" y="3500874"/>
            <a:ext cx="2016224" cy="369332"/>
          </a:xfrm>
          <a:prstGeom prst="rect">
            <a:avLst/>
          </a:prstGeom>
          <a:noFill/>
        </p:spPr>
        <p:txBody>
          <a:bodyPr wrap="square" rtlCol="0">
            <a:spAutoFit/>
          </a:bodyPr>
          <a:lstStyle/>
          <a:p>
            <a:r>
              <a:rPr lang="en-US">
                <a:solidFill>
                  <a:schemeClr val="bg2"/>
                </a:solidFill>
              </a:rPr>
              <a:t>n</a:t>
            </a:r>
            <a:r>
              <a:rPr lang="en-US" smtClean="0">
                <a:solidFill>
                  <a:schemeClr val="bg2"/>
                </a:solidFill>
              </a:rPr>
              <a:t>ew operations</a:t>
            </a:r>
            <a:endParaRPr lang="en-US">
              <a:solidFill>
                <a:schemeClr val="bg2"/>
              </a:solidFill>
            </a:endParaRPr>
          </a:p>
        </p:txBody>
      </p:sp>
      <p:sp>
        <p:nvSpPr>
          <p:cNvPr id="10" name="Rechteck 6"/>
          <p:cNvSpPr/>
          <p:nvPr/>
        </p:nvSpPr>
        <p:spPr>
          <a:xfrm>
            <a:off x="3131840" y="6011996"/>
            <a:ext cx="5886400" cy="369332"/>
          </a:xfrm>
          <a:prstGeom prst="rect">
            <a:avLst/>
          </a:prstGeom>
        </p:spPr>
        <p:txBody>
          <a:bodyPr wrap="square">
            <a:spAutoFit/>
          </a:bodyPr>
          <a:lstStyle/>
          <a:p>
            <a:r>
              <a:rPr lang="en-US" dirty="0" smtClean="0">
                <a:solidFill>
                  <a:schemeClr val="tx2"/>
                </a:solidFill>
              </a:rPr>
              <a:t>(see </a:t>
            </a:r>
            <a:r>
              <a:rPr lang="en-US" u="sng" dirty="0" smtClean="0">
                <a:solidFill>
                  <a:schemeClr val="bg2"/>
                </a:solidFill>
              </a:rPr>
              <a:t>https</a:t>
            </a:r>
            <a:r>
              <a:rPr lang="en-US" u="sng" dirty="0">
                <a:solidFill>
                  <a:schemeClr val="bg2"/>
                </a:solidFill>
              </a:rPr>
              <a:t>://</a:t>
            </a:r>
            <a:r>
              <a:rPr lang="en-US" u="sng" dirty="0" err="1" smtClean="0">
                <a:solidFill>
                  <a:schemeClr val="bg2"/>
                </a:solidFill>
              </a:rPr>
              <a:t>github.com</a:t>
            </a:r>
            <a:r>
              <a:rPr lang="en-US" u="sng" dirty="0" smtClean="0">
                <a:solidFill>
                  <a:schemeClr val="bg2"/>
                </a:solidFill>
              </a:rPr>
              <a:t>/</a:t>
            </a:r>
            <a:r>
              <a:rPr lang="en-US" u="sng" dirty="0" err="1" smtClean="0">
                <a:solidFill>
                  <a:schemeClr val="bg2"/>
                </a:solidFill>
              </a:rPr>
              <a:t>gemoc</a:t>
            </a:r>
            <a:r>
              <a:rPr lang="en-US" u="sng" dirty="0" smtClean="0">
                <a:solidFill>
                  <a:schemeClr val="bg2"/>
                </a:solidFill>
              </a:rPr>
              <a:t>/MODELS2017Tutorial</a:t>
            </a:r>
            <a:r>
              <a:rPr lang="en-US" dirty="0" smtClean="0">
                <a:solidFill>
                  <a:schemeClr val="tx2"/>
                </a:solidFill>
              </a:rPr>
              <a:t>)</a:t>
            </a:r>
            <a:endParaRPr lang="en-US" dirty="0">
              <a:solidFill>
                <a:schemeClr val="tx2"/>
              </a:solidFill>
            </a:endParaRPr>
          </a:p>
        </p:txBody>
      </p:sp>
    </p:spTree>
    <p:extLst>
      <p:ext uri="{BB962C8B-B14F-4D97-AF65-F5344CB8AC3E}">
        <p14:creationId xmlns:p14="http://schemas.microsoft.com/office/powerpoint/2010/main" val="114411816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Create and run extended model</a:t>
            </a:r>
            <a:endParaRPr lang="en-US" dirty="0"/>
          </a:p>
        </p:txBody>
      </p:sp>
      <p:sp>
        <p:nvSpPr>
          <p:cNvPr id="5" name="Foliennummernplatzhalter 4"/>
          <p:cNvSpPr>
            <a:spLocks noGrp="1"/>
          </p:cNvSpPr>
          <p:nvPr>
            <p:ph type="sldNum" sz="quarter" idx="12"/>
          </p:nvPr>
        </p:nvSpPr>
        <p:spPr/>
        <p:txBody>
          <a:bodyPr/>
          <a:lstStyle/>
          <a:p>
            <a:pPr>
              <a:defRPr/>
            </a:pPr>
            <a:r>
              <a:rPr lang="fr-FR" smtClean="0"/>
              <a:t>- </a:t>
            </a:r>
            <a:fld id="{32FEFE3E-5266-48F6-9D02-A7873B043BC0}" type="slidenum">
              <a:rPr lang="fr-FR" smtClean="0"/>
              <a:pPr>
                <a:defRPr/>
              </a:pPr>
              <a:t>74</a:t>
            </a:fld>
            <a:endParaRPr lang="fr-FR"/>
          </a:p>
        </p:txBody>
      </p:sp>
      <p:pic>
        <p:nvPicPr>
          <p:cNvPr id="7" name="Bild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9823" y="1450310"/>
            <a:ext cx="4208202" cy="1873638"/>
          </a:xfrm>
          <a:prstGeom prst="rect">
            <a:avLst/>
          </a:prstGeom>
        </p:spPr>
      </p:pic>
      <p:pic>
        <p:nvPicPr>
          <p:cNvPr id="9" name="Bild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3768" y="2387129"/>
            <a:ext cx="5934614" cy="3224075"/>
          </a:xfrm>
          <a:prstGeom prst="rect">
            <a:avLst/>
          </a:prstGeom>
        </p:spPr>
      </p:pic>
      <p:sp>
        <p:nvSpPr>
          <p:cNvPr id="8" name="Rechteck 6"/>
          <p:cNvSpPr/>
          <p:nvPr/>
        </p:nvSpPr>
        <p:spPr>
          <a:xfrm>
            <a:off x="3131840" y="6011996"/>
            <a:ext cx="5886400" cy="369332"/>
          </a:xfrm>
          <a:prstGeom prst="rect">
            <a:avLst/>
          </a:prstGeom>
        </p:spPr>
        <p:txBody>
          <a:bodyPr wrap="square">
            <a:spAutoFit/>
          </a:bodyPr>
          <a:lstStyle/>
          <a:p>
            <a:r>
              <a:rPr lang="en-US" dirty="0" smtClean="0">
                <a:solidFill>
                  <a:schemeClr val="tx2"/>
                </a:solidFill>
              </a:rPr>
              <a:t>(see </a:t>
            </a:r>
            <a:r>
              <a:rPr lang="en-US" u="sng" dirty="0" smtClean="0">
                <a:solidFill>
                  <a:schemeClr val="bg2"/>
                </a:solidFill>
              </a:rPr>
              <a:t>https</a:t>
            </a:r>
            <a:r>
              <a:rPr lang="en-US" u="sng" dirty="0">
                <a:solidFill>
                  <a:schemeClr val="bg2"/>
                </a:solidFill>
              </a:rPr>
              <a:t>://</a:t>
            </a:r>
            <a:r>
              <a:rPr lang="en-US" u="sng" dirty="0" err="1" smtClean="0">
                <a:solidFill>
                  <a:schemeClr val="bg2"/>
                </a:solidFill>
              </a:rPr>
              <a:t>github.com</a:t>
            </a:r>
            <a:r>
              <a:rPr lang="en-US" u="sng" dirty="0" smtClean="0">
                <a:solidFill>
                  <a:schemeClr val="bg2"/>
                </a:solidFill>
              </a:rPr>
              <a:t>/</a:t>
            </a:r>
            <a:r>
              <a:rPr lang="en-US" u="sng" dirty="0" err="1" smtClean="0">
                <a:solidFill>
                  <a:schemeClr val="bg2"/>
                </a:solidFill>
              </a:rPr>
              <a:t>gemoc</a:t>
            </a:r>
            <a:r>
              <a:rPr lang="en-US" u="sng" dirty="0" smtClean="0">
                <a:solidFill>
                  <a:schemeClr val="bg2"/>
                </a:solidFill>
              </a:rPr>
              <a:t>/MODELS2017Tutorial</a:t>
            </a:r>
            <a:r>
              <a:rPr lang="en-US" dirty="0" smtClean="0">
                <a:solidFill>
                  <a:schemeClr val="tx2"/>
                </a:solidFill>
              </a:rPr>
              <a:t>)</a:t>
            </a:r>
            <a:endParaRPr lang="en-US" dirty="0">
              <a:solidFill>
                <a:schemeClr val="tx2"/>
              </a:solidFill>
            </a:endParaRPr>
          </a:p>
        </p:txBody>
      </p:sp>
    </p:spTree>
    <p:extLst>
      <p:ext uri="{BB962C8B-B14F-4D97-AF65-F5344CB8AC3E}">
        <p14:creationId xmlns:p14="http://schemas.microsoft.com/office/powerpoint/2010/main" val="129798021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3"/>
            <a:ext cx="8026152" cy="1362075"/>
          </a:xfrm>
        </p:spPr>
        <p:txBody>
          <a:bodyPr/>
          <a:lstStyle/>
          <a:p>
            <a:r>
              <a:rPr lang="en-US" dirty="0" smtClean="0"/>
              <a:t>Concrete syntax extension</a:t>
            </a:r>
            <a:endParaRPr lang="en-US" dirty="0"/>
          </a:p>
        </p:txBody>
      </p:sp>
      <p:sp>
        <p:nvSpPr>
          <p:cNvPr id="6" name="Espace réservé du texte 5"/>
          <p:cNvSpPr>
            <a:spLocks noGrp="1"/>
          </p:cNvSpPr>
          <p:nvPr>
            <p:ph type="body" idx="1"/>
          </p:nvPr>
        </p:nvSpPr>
        <p:spPr/>
        <p:txBody>
          <a:bodyPr/>
          <a:lstStyle/>
          <a:p>
            <a:r>
              <a:rPr lang="en-US" dirty="0" smtClean="0"/>
              <a:t>STEP 2.4</a:t>
            </a:r>
            <a:endParaRPr lang="en-US" dirty="0"/>
          </a:p>
        </p:txBody>
      </p:sp>
      <p:sp>
        <p:nvSpPr>
          <p:cNvPr id="4" name="Espace réservé du numéro de diapositive 3"/>
          <p:cNvSpPr>
            <a:spLocks noGrp="1"/>
          </p:cNvSpPr>
          <p:nvPr>
            <p:ph type="sldNum" sz="quarter" idx="12"/>
          </p:nvPr>
        </p:nvSpPr>
        <p:spPr/>
        <p:txBody>
          <a:bodyPr/>
          <a:lstStyle/>
          <a:p>
            <a:pPr>
              <a:defRPr/>
            </a:pPr>
            <a:r>
              <a:rPr lang="en-US" dirty="0" smtClean="0"/>
              <a:t>- </a:t>
            </a:r>
            <a:fld id="{CCD8A327-4A42-4F42-8894-A6F43B7F265B}" type="slidenum">
              <a:rPr lang="en-US" smtClean="0"/>
              <a:pPr>
                <a:defRPr/>
              </a:pPr>
              <a:t>75</a:t>
            </a:fld>
            <a:endParaRPr lang="en-US" dirty="0"/>
          </a:p>
        </p:txBody>
      </p:sp>
    </p:spTree>
    <p:extLst>
      <p:ext uri="{BB962C8B-B14F-4D97-AF65-F5344CB8AC3E}">
        <p14:creationId xmlns:p14="http://schemas.microsoft.com/office/powerpoint/2010/main" val="1618245855"/>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Graphical concrete syntax with Sirius</a:t>
            </a:r>
            <a:endParaRPr lang="en-US" dirty="0"/>
          </a:p>
        </p:txBody>
      </p:sp>
      <p:sp>
        <p:nvSpPr>
          <p:cNvPr id="4" name="Foliennummernplatzhalter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76</a:t>
            </a:fld>
            <a:endParaRPr lang="en-US" dirty="0"/>
          </a:p>
        </p:txBody>
      </p:sp>
      <p:sp>
        <p:nvSpPr>
          <p:cNvPr id="5" name="Inhaltsplatzhalter 4"/>
          <p:cNvSpPr>
            <a:spLocks noGrp="1"/>
          </p:cNvSpPr>
          <p:nvPr>
            <p:ph idx="1"/>
          </p:nvPr>
        </p:nvSpPr>
        <p:spPr/>
        <p:txBody>
          <a:bodyPr/>
          <a:lstStyle/>
          <a:p>
            <a:pPr marL="342900" indent="-342900">
              <a:buFont typeface="Arial" charset="0"/>
              <a:buChar char="•"/>
            </a:pPr>
            <a:r>
              <a:rPr lang="en-US" dirty="0" smtClean="0"/>
              <a:t>Another plugin for the eclipse infrastructure</a:t>
            </a:r>
          </a:p>
          <a:p>
            <a:pPr marL="342900" indent="-342900">
              <a:buFont typeface="Arial" charset="0"/>
              <a:buChar char="•"/>
            </a:pPr>
            <a:r>
              <a:rPr lang="en-US" dirty="0" smtClean="0"/>
              <a:t>Enables creating graphical editors for </a:t>
            </a:r>
            <a:r>
              <a:rPr lang="en-US" dirty="0" err="1" smtClean="0"/>
              <a:t>ECore</a:t>
            </a:r>
            <a:r>
              <a:rPr lang="en-US" dirty="0" smtClean="0"/>
              <a:t> </a:t>
            </a:r>
            <a:r>
              <a:rPr lang="en-US" dirty="0" err="1" smtClean="0"/>
              <a:t>metamodels</a:t>
            </a:r>
            <a:endParaRPr lang="en-US" dirty="0" smtClean="0"/>
          </a:p>
          <a:p>
            <a:pPr marL="342900" indent="-342900">
              <a:buFont typeface="Arial" charset="0"/>
              <a:buChar char="•"/>
            </a:pPr>
            <a:endParaRPr lang="en-US" dirty="0"/>
          </a:p>
        </p:txBody>
      </p:sp>
      <p:sp>
        <p:nvSpPr>
          <p:cNvPr id="14" name="ZoneTexte 3"/>
          <p:cNvSpPr txBox="1"/>
          <p:nvPr/>
        </p:nvSpPr>
        <p:spPr>
          <a:xfrm>
            <a:off x="1600886" y="2880298"/>
            <a:ext cx="1732762" cy="430887"/>
          </a:xfrm>
          <a:prstGeom prst="rect">
            <a:avLst/>
          </a:prstGeom>
          <a:noFill/>
        </p:spPr>
        <p:txBody>
          <a:bodyPr wrap="square" rtlCol="0">
            <a:spAutoFit/>
          </a:bodyPr>
          <a:lstStyle/>
          <a:p>
            <a:pPr algn="r"/>
            <a:r>
              <a:rPr lang="en-US" sz="1100" dirty="0" smtClean="0"/>
              <a:t>Editors</a:t>
            </a:r>
          </a:p>
          <a:p>
            <a:pPr algn="r"/>
            <a:r>
              <a:rPr lang="en-US" sz="1100" dirty="0" smtClean="0"/>
              <a:t>(textual, graphical, …)</a:t>
            </a:r>
            <a:endParaRPr lang="en-US" sz="1100" dirty="0"/>
          </a:p>
        </p:txBody>
      </p:sp>
      <p:sp>
        <p:nvSpPr>
          <p:cNvPr id="15" name="ZoneTexte 4"/>
          <p:cNvSpPr txBox="1"/>
          <p:nvPr/>
        </p:nvSpPr>
        <p:spPr>
          <a:xfrm>
            <a:off x="1600885" y="4232202"/>
            <a:ext cx="1077897" cy="430887"/>
          </a:xfrm>
          <a:prstGeom prst="rect">
            <a:avLst/>
          </a:prstGeom>
          <a:noFill/>
        </p:spPr>
        <p:txBody>
          <a:bodyPr wrap="square" rtlCol="0">
            <a:spAutoFit/>
          </a:bodyPr>
          <a:lstStyle/>
          <a:p>
            <a:pPr algn="r"/>
            <a:r>
              <a:rPr lang="en-US" sz="1100" dirty="0" smtClean="0"/>
              <a:t>Test generators</a:t>
            </a:r>
            <a:endParaRPr lang="en-US" sz="1100" dirty="0"/>
          </a:p>
        </p:txBody>
      </p:sp>
      <p:sp>
        <p:nvSpPr>
          <p:cNvPr id="16" name="ZoneTexte 5"/>
          <p:cNvSpPr txBox="1"/>
          <p:nvPr/>
        </p:nvSpPr>
        <p:spPr>
          <a:xfrm>
            <a:off x="1750774" y="4818336"/>
            <a:ext cx="955483" cy="261610"/>
          </a:xfrm>
          <a:prstGeom prst="rect">
            <a:avLst/>
          </a:prstGeom>
          <a:noFill/>
        </p:spPr>
        <p:txBody>
          <a:bodyPr wrap="square" rtlCol="0">
            <a:spAutoFit/>
          </a:bodyPr>
          <a:lstStyle/>
          <a:p>
            <a:pPr algn="r"/>
            <a:r>
              <a:rPr lang="en-US" sz="1100" dirty="0" smtClean="0"/>
              <a:t>Simulators</a:t>
            </a:r>
            <a:endParaRPr lang="en-US" sz="1100" dirty="0"/>
          </a:p>
        </p:txBody>
      </p:sp>
      <p:sp>
        <p:nvSpPr>
          <p:cNvPr id="17" name="ZoneTexte 6"/>
          <p:cNvSpPr txBox="1"/>
          <p:nvPr/>
        </p:nvSpPr>
        <p:spPr>
          <a:xfrm>
            <a:off x="1958582" y="5375783"/>
            <a:ext cx="976473" cy="261610"/>
          </a:xfrm>
          <a:prstGeom prst="rect">
            <a:avLst/>
          </a:prstGeom>
          <a:noFill/>
        </p:spPr>
        <p:txBody>
          <a:bodyPr wrap="square" rtlCol="0">
            <a:spAutoFit/>
          </a:bodyPr>
          <a:lstStyle/>
          <a:p>
            <a:pPr algn="r"/>
            <a:r>
              <a:rPr lang="en-US" sz="1100" dirty="0" smtClean="0"/>
              <a:t>Analyzers</a:t>
            </a:r>
            <a:endParaRPr lang="en-US" sz="1100" dirty="0"/>
          </a:p>
        </p:txBody>
      </p:sp>
      <p:sp>
        <p:nvSpPr>
          <p:cNvPr id="18" name="ZoneTexte 7"/>
          <p:cNvSpPr txBox="1"/>
          <p:nvPr/>
        </p:nvSpPr>
        <p:spPr>
          <a:xfrm>
            <a:off x="2678782" y="5831686"/>
            <a:ext cx="1126563" cy="261610"/>
          </a:xfrm>
          <a:prstGeom prst="rect">
            <a:avLst/>
          </a:prstGeom>
          <a:noFill/>
        </p:spPr>
        <p:txBody>
          <a:bodyPr wrap="square" rtlCol="0">
            <a:spAutoFit/>
          </a:bodyPr>
          <a:lstStyle/>
          <a:p>
            <a:pPr algn="r"/>
            <a:r>
              <a:rPr lang="en-US" sz="1100" dirty="0" smtClean="0"/>
              <a:t>Refactoring</a:t>
            </a:r>
            <a:endParaRPr lang="en-US" sz="1100" dirty="0"/>
          </a:p>
        </p:txBody>
      </p:sp>
      <p:sp>
        <p:nvSpPr>
          <p:cNvPr id="19" name="ZoneTexte 8"/>
          <p:cNvSpPr txBox="1"/>
          <p:nvPr/>
        </p:nvSpPr>
        <p:spPr>
          <a:xfrm>
            <a:off x="5499982" y="3055335"/>
            <a:ext cx="1447637" cy="430887"/>
          </a:xfrm>
          <a:prstGeom prst="rect">
            <a:avLst/>
          </a:prstGeom>
          <a:noFill/>
        </p:spPr>
        <p:txBody>
          <a:bodyPr wrap="square" rtlCol="0">
            <a:spAutoFit/>
          </a:bodyPr>
          <a:lstStyle/>
          <a:p>
            <a:r>
              <a:rPr lang="en-US" sz="1100" dirty="0" smtClean="0"/>
              <a:t>Checkers</a:t>
            </a:r>
          </a:p>
          <a:p>
            <a:r>
              <a:rPr lang="en-US" sz="1100" dirty="0" smtClean="0"/>
              <a:t>(static &amp; dynamics)</a:t>
            </a:r>
            <a:endParaRPr lang="en-US" sz="1100" dirty="0"/>
          </a:p>
        </p:txBody>
      </p:sp>
      <p:sp>
        <p:nvSpPr>
          <p:cNvPr id="20" name="ZoneTexte 9"/>
          <p:cNvSpPr txBox="1"/>
          <p:nvPr/>
        </p:nvSpPr>
        <p:spPr>
          <a:xfrm>
            <a:off x="5714522" y="4439088"/>
            <a:ext cx="1018559" cy="261610"/>
          </a:xfrm>
          <a:prstGeom prst="rect">
            <a:avLst/>
          </a:prstGeom>
          <a:noFill/>
        </p:spPr>
        <p:txBody>
          <a:bodyPr wrap="square" rtlCol="0">
            <a:spAutoFit/>
          </a:bodyPr>
          <a:lstStyle/>
          <a:p>
            <a:r>
              <a:rPr lang="en-US" sz="1100" dirty="0" smtClean="0"/>
              <a:t>Translators</a:t>
            </a:r>
            <a:endParaRPr lang="en-US" sz="1100" dirty="0"/>
          </a:p>
        </p:txBody>
      </p:sp>
      <p:sp>
        <p:nvSpPr>
          <p:cNvPr id="21" name="ZoneTexte 10"/>
          <p:cNvSpPr txBox="1"/>
          <p:nvPr/>
        </p:nvSpPr>
        <p:spPr>
          <a:xfrm>
            <a:off x="5976989" y="3948021"/>
            <a:ext cx="887957" cy="261610"/>
          </a:xfrm>
          <a:prstGeom prst="rect">
            <a:avLst/>
          </a:prstGeom>
          <a:noFill/>
        </p:spPr>
        <p:txBody>
          <a:bodyPr wrap="square" rtlCol="0">
            <a:spAutoFit/>
          </a:bodyPr>
          <a:lstStyle/>
          <a:p>
            <a:r>
              <a:rPr lang="en-US" sz="1100" dirty="0" smtClean="0"/>
              <a:t>Compilers</a:t>
            </a:r>
            <a:endParaRPr lang="en-US" sz="1100" dirty="0"/>
          </a:p>
        </p:txBody>
      </p:sp>
      <p:sp>
        <p:nvSpPr>
          <p:cNvPr id="22" name="ZoneTexte 11"/>
          <p:cNvSpPr txBox="1"/>
          <p:nvPr/>
        </p:nvSpPr>
        <p:spPr>
          <a:xfrm>
            <a:off x="5499982" y="5075701"/>
            <a:ext cx="1136944" cy="430887"/>
          </a:xfrm>
          <a:prstGeom prst="rect">
            <a:avLst/>
          </a:prstGeom>
          <a:noFill/>
        </p:spPr>
        <p:txBody>
          <a:bodyPr wrap="square" rtlCol="0">
            <a:spAutoFit/>
          </a:bodyPr>
          <a:lstStyle/>
          <a:p>
            <a:r>
              <a:rPr lang="en-US" sz="1100" dirty="0" smtClean="0"/>
              <a:t>Code generators</a:t>
            </a:r>
            <a:endParaRPr lang="en-US" sz="1100" dirty="0"/>
          </a:p>
        </p:txBody>
      </p:sp>
      <p:sp>
        <p:nvSpPr>
          <p:cNvPr id="23" name="ZoneTexte 12"/>
          <p:cNvSpPr txBox="1"/>
          <p:nvPr/>
        </p:nvSpPr>
        <p:spPr>
          <a:xfrm>
            <a:off x="4974043" y="5701223"/>
            <a:ext cx="648543" cy="261610"/>
          </a:xfrm>
          <a:prstGeom prst="rect">
            <a:avLst/>
          </a:prstGeom>
          <a:noFill/>
        </p:spPr>
        <p:txBody>
          <a:bodyPr wrap="square" rtlCol="0">
            <a:spAutoFit/>
          </a:bodyPr>
          <a:lstStyle/>
          <a:p>
            <a:r>
              <a:rPr lang="en-US" sz="1100" dirty="0"/>
              <a:t>e</a:t>
            </a:r>
            <a:r>
              <a:rPr lang="en-US" sz="1100" dirty="0" smtClean="0"/>
              <a:t>tc.</a:t>
            </a:r>
            <a:endParaRPr lang="en-US" sz="1100" dirty="0"/>
          </a:p>
        </p:txBody>
      </p:sp>
      <p:pic>
        <p:nvPicPr>
          <p:cNvPr id="24" name="Picture 5" descr="T:\slides\2012\Kermeta_OMG-Eclipse_fig\DSMLTools.png"/>
          <p:cNvPicPr>
            <a:picLocks noChangeAspect="1" noChangeArrowheads="1"/>
          </p:cNvPicPr>
          <p:nvPr/>
        </p:nvPicPr>
        <p:blipFill>
          <a:blip r:embed="rId2" cstate="print"/>
          <a:srcRect/>
          <a:stretch>
            <a:fillRect/>
          </a:stretch>
        </p:blipFill>
        <p:spPr bwMode="auto">
          <a:xfrm>
            <a:off x="2678782" y="2788467"/>
            <a:ext cx="3237944" cy="3043219"/>
          </a:xfrm>
          <a:prstGeom prst="rect">
            <a:avLst/>
          </a:prstGeom>
          <a:noFill/>
        </p:spPr>
      </p:pic>
      <p:sp>
        <p:nvSpPr>
          <p:cNvPr id="25" name="ZoneTexte 15"/>
          <p:cNvSpPr txBox="1"/>
          <p:nvPr/>
        </p:nvSpPr>
        <p:spPr>
          <a:xfrm>
            <a:off x="1750774" y="3699644"/>
            <a:ext cx="1136944" cy="430887"/>
          </a:xfrm>
          <a:prstGeom prst="rect">
            <a:avLst/>
          </a:prstGeom>
          <a:noFill/>
        </p:spPr>
        <p:txBody>
          <a:bodyPr wrap="square" rtlCol="0">
            <a:spAutoFit/>
          </a:bodyPr>
          <a:lstStyle/>
          <a:p>
            <a:r>
              <a:rPr lang="en-US" sz="1100" dirty="0" smtClean="0"/>
              <a:t>Documentation generators</a:t>
            </a:r>
            <a:endParaRPr lang="en-US" sz="1100" dirty="0"/>
          </a:p>
        </p:txBody>
      </p:sp>
      <p:sp>
        <p:nvSpPr>
          <p:cNvPr id="26" name="Rectangle 2"/>
          <p:cNvSpPr/>
          <p:nvPr/>
        </p:nvSpPr>
        <p:spPr>
          <a:xfrm>
            <a:off x="1647890" y="2729262"/>
            <a:ext cx="1715890" cy="730908"/>
          </a:xfrm>
          <a:prstGeom prst="rect">
            <a:avLst/>
          </a:prstGeom>
          <a:noFill/>
          <a:ln w="34925">
            <a:solidFill>
              <a:schemeClr val="bg2"/>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70246994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Views for language engineers and modelers</a:t>
            </a:r>
            <a:endParaRPr lang="en-US" dirty="0"/>
          </a:p>
        </p:txBody>
      </p:sp>
      <p:sp>
        <p:nvSpPr>
          <p:cNvPr id="4" name="Foliennummernplatzhalter 3"/>
          <p:cNvSpPr>
            <a:spLocks noGrp="1"/>
          </p:cNvSpPr>
          <p:nvPr>
            <p:ph type="sldNum" sz="quarter" idx="16"/>
          </p:nvPr>
        </p:nvSpPr>
        <p:spPr/>
        <p:txBody>
          <a:bodyPr/>
          <a:lstStyle/>
          <a:p>
            <a:pPr>
              <a:defRPr/>
            </a:pPr>
            <a:r>
              <a:rPr lang="fr-FR" smtClean="0"/>
              <a:t>- </a:t>
            </a:r>
            <a:fld id="{CCD8A327-4A42-4F42-8894-A6F43B7F265B}" type="slidenum">
              <a:rPr lang="fr-FR" smtClean="0"/>
              <a:pPr>
                <a:defRPr/>
              </a:pPr>
              <a:t>77</a:t>
            </a:fld>
            <a:endParaRPr lang="fr-FR"/>
          </a:p>
        </p:txBody>
      </p:sp>
      <p:sp>
        <p:nvSpPr>
          <p:cNvPr id="32" name="ZoneTexte 2"/>
          <p:cNvSpPr txBox="1"/>
          <p:nvPr/>
        </p:nvSpPr>
        <p:spPr>
          <a:xfrm>
            <a:off x="791597" y="5248658"/>
            <a:ext cx="3599999" cy="412590"/>
          </a:xfrm>
          <a:prstGeom prst="rect">
            <a:avLst/>
          </a:prstGeom>
          <a:noFill/>
          <a:ln>
            <a:noFill/>
          </a:ln>
        </p:spPr>
        <p:txBody>
          <a:bodyPr vert="horz" wrap="square" lIns="81638" tIns="40819" rIns="81638" bIns="40819" anchor="ctr" anchorCtr="1" compatLnSpc="0">
            <a:spAutoFit/>
          </a:bodyPr>
          <a:lstStyle/>
          <a:p>
            <a:pPr algn="ctr" hangingPunct="0">
              <a:spcBef>
                <a:spcPts val="0"/>
              </a:spcBef>
              <a:spcAft>
                <a:spcPts val="0"/>
              </a:spcAft>
            </a:pPr>
            <a:r>
              <a:rPr lang="en-US" sz="2000" b="1" dirty="0" smtClean="0">
                <a:solidFill>
                  <a:schemeClr val="tx2"/>
                </a:solidFill>
                <a:latin typeface="Arial Hebrew" charset="-79"/>
                <a:ea typeface="Arial Hebrew" charset="-79"/>
                <a:cs typeface="Arial Hebrew" charset="-79"/>
              </a:rPr>
              <a:t>Specification environment</a:t>
            </a:r>
            <a:endParaRPr lang="en-US" sz="2000" b="1" dirty="0">
              <a:solidFill>
                <a:schemeClr val="tx2"/>
              </a:solidFill>
              <a:latin typeface="Arial Hebrew" charset="-79"/>
              <a:ea typeface="Arial Hebrew" charset="-79"/>
              <a:cs typeface="Arial Hebrew" charset="-79"/>
            </a:endParaRPr>
          </a:p>
        </p:txBody>
      </p:sp>
      <p:sp>
        <p:nvSpPr>
          <p:cNvPr id="33" name="ZoneTexte 3"/>
          <p:cNvSpPr txBox="1"/>
          <p:nvPr/>
        </p:nvSpPr>
        <p:spPr>
          <a:xfrm>
            <a:off x="4860032" y="5248658"/>
            <a:ext cx="3599999" cy="412590"/>
          </a:xfrm>
          <a:prstGeom prst="rect">
            <a:avLst/>
          </a:prstGeom>
          <a:noFill/>
          <a:ln>
            <a:noFill/>
          </a:ln>
        </p:spPr>
        <p:txBody>
          <a:bodyPr vert="horz" wrap="square" lIns="81638" tIns="40819" rIns="81638" bIns="40819" anchor="ctr" anchorCtr="1" compatLnSpc="0">
            <a:spAutoFit/>
          </a:bodyPr>
          <a:lstStyle/>
          <a:p>
            <a:pPr algn="ctr" hangingPunct="0">
              <a:spcBef>
                <a:spcPts val="0"/>
              </a:spcBef>
              <a:spcAft>
                <a:spcPts val="0"/>
              </a:spcAft>
            </a:pPr>
            <a:r>
              <a:rPr lang="en-US" sz="2000" b="1" dirty="0" smtClean="0">
                <a:solidFill>
                  <a:schemeClr val="tx2"/>
                </a:solidFill>
                <a:latin typeface="Arial Hebrew" charset="-79"/>
                <a:ea typeface="Arial Hebrew" charset="-79"/>
                <a:cs typeface="Arial Hebrew" charset="-79"/>
              </a:rPr>
              <a:t>Runtime environment</a:t>
            </a:r>
            <a:endParaRPr lang="en-US" sz="2000" b="1" dirty="0">
              <a:solidFill>
                <a:schemeClr val="tx2"/>
              </a:solidFill>
              <a:latin typeface="Arial Hebrew" charset="-79"/>
              <a:ea typeface="Arial Hebrew" charset="-79"/>
              <a:cs typeface="Arial Hebrew" charset="-79"/>
            </a:endParaRPr>
          </a:p>
        </p:txBody>
      </p:sp>
      <p:pic>
        <p:nvPicPr>
          <p:cNvPr id="34" name="Image 4">
            <a:extLst>
              <a:ext uri="{FF2B5EF4-FFF2-40B4-BE49-F238E27FC236}">
                <a16:creationId xmlns="" xmlns:a16="http://schemas.microsoft.com/office/drawing/2014/main" id="{00000000-0000-0000-0000-000000000000}"/>
              </a:ext>
            </a:extLst>
          </p:cNvPr>
          <p:cNvPicPr>
            <a:picLocks noChangeAspect="1"/>
          </p:cNvPicPr>
          <p:nvPr/>
        </p:nvPicPr>
        <p:blipFill>
          <a:blip r:embed="rId2">
            <a:lum/>
            <a:alphaModFix/>
          </a:blip>
          <a:srcRect/>
          <a:stretch>
            <a:fillRect/>
          </a:stretch>
        </p:blipFill>
        <p:spPr>
          <a:xfrm>
            <a:off x="791597" y="1409011"/>
            <a:ext cx="3600000" cy="3828359"/>
          </a:xfrm>
          <a:prstGeom prst="rect">
            <a:avLst/>
          </a:prstGeom>
          <a:noFill/>
          <a:ln w="14400">
            <a:solidFill>
              <a:srgbClr val="666666"/>
            </a:solidFill>
            <a:prstDash val="solid"/>
            <a:round/>
          </a:ln>
        </p:spPr>
      </p:pic>
      <p:grpSp>
        <p:nvGrpSpPr>
          <p:cNvPr id="40" name="Gruppierung 39"/>
          <p:cNvGrpSpPr>
            <a:grpSpLocks noChangeAspect="1"/>
          </p:cNvGrpSpPr>
          <p:nvPr/>
        </p:nvGrpSpPr>
        <p:grpSpPr>
          <a:xfrm>
            <a:off x="4860032" y="1409011"/>
            <a:ext cx="3600000" cy="3869999"/>
            <a:chOff x="5642240" y="2003228"/>
            <a:chExt cx="2612409" cy="2808339"/>
          </a:xfrm>
        </p:grpSpPr>
        <p:pic>
          <p:nvPicPr>
            <p:cNvPr id="35" name="Image 5">
              <a:extLst>
                <a:ext uri="{FF2B5EF4-FFF2-40B4-BE49-F238E27FC236}">
                  <a16:creationId xmlns="" xmlns:a16="http://schemas.microsoft.com/office/drawing/2014/main" id="{00000000-0000-0000-0000-000000000000}"/>
                </a:ext>
              </a:extLst>
            </p:cNvPr>
            <p:cNvPicPr>
              <a:picLocks noChangeAspect="1"/>
            </p:cNvPicPr>
            <p:nvPr/>
          </p:nvPicPr>
          <p:blipFill>
            <a:blip r:embed="rId3">
              <a:lum/>
              <a:alphaModFix/>
            </a:blip>
            <a:srcRect/>
            <a:stretch>
              <a:fillRect/>
            </a:stretch>
          </p:blipFill>
          <p:spPr>
            <a:xfrm>
              <a:off x="5642240" y="2003228"/>
              <a:ext cx="2612409" cy="1263752"/>
            </a:xfrm>
            <a:prstGeom prst="rect">
              <a:avLst/>
            </a:prstGeom>
            <a:noFill/>
            <a:ln w="14400">
              <a:solidFill>
                <a:srgbClr val="666666"/>
              </a:solidFill>
              <a:prstDash val="solid"/>
              <a:round/>
            </a:ln>
          </p:spPr>
        </p:pic>
        <p:pic>
          <p:nvPicPr>
            <p:cNvPr id="36" name="Image 6">
              <a:extLst>
                <a:ext uri="{FF2B5EF4-FFF2-40B4-BE49-F238E27FC236}">
                  <a16:creationId xmlns="" xmlns:a16="http://schemas.microsoft.com/office/drawing/2014/main" id="{00000000-0000-0000-0000-000000000000}"/>
                </a:ext>
              </a:extLst>
            </p:cNvPr>
            <p:cNvPicPr>
              <a:picLocks noChangeAspect="1"/>
            </p:cNvPicPr>
            <p:nvPr/>
          </p:nvPicPr>
          <p:blipFill>
            <a:blip r:embed="rId4">
              <a:lum/>
              <a:alphaModFix/>
            </a:blip>
            <a:srcRect/>
            <a:stretch>
              <a:fillRect/>
            </a:stretch>
          </p:blipFill>
          <p:spPr>
            <a:xfrm>
              <a:off x="5642240" y="3364946"/>
              <a:ext cx="2612409" cy="679226"/>
            </a:xfrm>
            <a:prstGeom prst="rect">
              <a:avLst/>
            </a:prstGeom>
            <a:noFill/>
            <a:ln w="14400">
              <a:solidFill>
                <a:srgbClr val="666666"/>
              </a:solidFill>
              <a:prstDash val="solid"/>
              <a:round/>
            </a:ln>
          </p:spPr>
        </p:pic>
        <p:pic>
          <p:nvPicPr>
            <p:cNvPr id="37" name="Image 7">
              <a:extLst>
                <a:ext uri="{FF2B5EF4-FFF2-40B4-BE49-F238E27FC236}">
                  <a16:creationId xmlns="" xmlns:a16="http://schemas.microsoft.com/office/drawing/2014/main" id="{00000000-0000-0000-0000-000000000000}"/>
                </a:ext>
              </a:extLst>
            </p:cNvPr>
            <p:cNvPicPr>
              <a:picLocks noChangeAspect="1"/>
            </p:cNvPicPr>
            <p:nvPr/>
          </p:nvPicPr>
          <p:blipFill>
            <a:blip r:embed="rId5">
              <a:lum/>
              <a:alphaModFix/>
            </a:blip>
            <a:srcRect/>
            <a:stretch>
              <a:fillRect/>
            </a:stretch>
          </p:blipFill>
          <p:spPr>
            <a:xfrm>
              <a:off x="5642240" y="4116013"/>
              <a:ext cx="2612409" cy="695554"/>
            </a:xfrm>
            <a:prstGeom prst="rect">
              <a:avLst/>
            </a:prstGeom>
            <a:noFill/>
            <a:ln w="14400">
              <a:solidFill>
                <a:srgbClr val="666666"/>
              </a:solidFill>
              <a:prstDash val="solid"/>
              <a:round/>
            </a:ln>
          </p:spPr>
        </p:pic>
      </p:grpSp>
      <p:sp>
        <p:nvSpPr>
          <p:cNvPr id="38" name="ZoneTexte 8"/>
          <p:cNvSpPr txBox="1"/>
          <p:nvPr/>
        </p:nvSpPr>
        <p:spPr>
          <a:xfrm>
            <a:off x="791597" y="1000186"/>
            <a:ext cx="3600000" cy="412590"/>
          </a:xfrm>
          <a:prstGeom prst="rect">
            <a:avLst/>
          </a:prstGeom>
          <a:noFill/>
          <a:ln>
            <a:noFill/>
          </a:ln>
        </p:spPr>
        <p:txBody>
          <a:bodyPr vert="horz" wrap="square" lIns="81638" tIns="40819" rIns="81638" bIns="40819" anchor="ctr" anchorCtr="1" compatLnSpc="0">
            <a:spAutoFit/>
          </a:bodyPr>
          <a:lstStyle/>
          <a:p>
            <a:pPr algn="ctr" hangingPunct="0">
              <a:spcBef>
                <a:spcPts val="0"/>
              </a:spcBef>
              <a:spcAft>
                <a:spcPts val="0"/>
              </a:spcAft>
            </a:pPr>
            <a:r>
              <a:rPr lang="en-US" sz="2000" b="1" dirty="0" smtClean="0">
                <a:solidFill>
                  <a:schemeClr val="tx2"/>
                </a:solidFill>
                <a:latin typeface="Arial Hebrew" charset="-79"/>
                <a:ea typeface="Arial Hebrew" charset="-79"/>
                <a:cs typeface="Arial Hebrew" charset="-79"/>
              </a:rPr>
              <a:t>Language engineers</a:t>
            </a:r>
            <a:endParaRPr lang="en-US" sz="2000" b="1" dirty="0">
              <a:solidFill>
                <a:schemeClr val="tx2"/>
              </a:solidFill>
              <a:latin typeface="Arial Hebrew" charset="-79"/>
              <a:ea typeface="Arial Hebrew" charset="-79"/>
              <a:cs typeface="Arial Hebrew" charset="-79"/>
            </a:endParaRPr>
          </a:p>
        </p:txBody>
      </p:sp>
      <p:sp>
        <p:nvSpPr>
          <p:cNvPr id="39" name="ZoneTexte 9"/>
          <p:cNvSpPr txBox="1"/>
          <p:nvPr/>
        </p:nvSpPr>
        <p:spPr>
          <a:xfrm>
            <a:off x="4860032" y="1000186"/>
            <a:ext cx="3600000" cy="412590"/>
          </a:xfrm>
          <a:prstGeom prst="rect">
            <a:avLst/>
          </a:prstGeom>
          <a:noFill/>
          <a:ln>
            <a:noFill/>
          </a:ln>
        </p:spPr>
        <p:txBody>
          <a:bodyPr vert="horz" wrap="square" lIns="81638" tIns="40819" rIns="81638" bIns="40819" anchor="ctr" anchorCtr="1" compatLnSpc="0">
            <a:spAutoFit/>
          </a:bodyPr>
          <a:lstStyle/>
          <a:p>
            <a:pPr algn="ctr" hangingPunct="0">
              <a:spcBef>
                <a:spcPts val="0"/>
              </a:spcBef>
              <a:spcAft>
                <a:spcPts val="0"/>
              </a:spcAft>
            </a:pPr>
            <a:r>
              <a:rPr lang="en-US" sz="2000" b="1" dirty="0" smtClean="0">
                <a:solidFill>
                  <a:schemeClr val="tx2"/>
                </a:solidFill>
                <a:latin typeface="Arial Hebrew" charset="-79"/>
                <a:ea typeface="Arial Hebrew" charset="-79"/>
                <a:cs typeface="Arial Hebrew" charset="-79"/>
              </a:rPr>
              <a:t>Modelers</a:t>
            </a:r>
            <a:endParaRPr lang="en-US" sz="2000" b="1" dirty="0">
              <a:solidFill>
                <a:schemeClr val="tx2"/>
              </a:solidFill>
              <a:latin typeface="Arial Hebrew" charset="-79"/>
              <a:ea typeface="Arial Hebrew" charset="-79"/>
              <a:cs typeface="Arial Hebrew" charset="-79"/>
            </a:endParaRPr>
          </a:p>
        </p:txBody>
      </p:sp>
    </p:spTree>
    <p:extLst>
      <p:ext uri="{BB962C8B-B14F-4D97-AF65-F5344CB8AC3E}">
        <p14:creationId xmlns:p14="http://schemas.microsoft.com/office/powerpoint/2010/main" val="34026979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Examples </a:t>
            </a:r>
            <a:r>
              <a:rPr lang="en-US" dirty="0"/>
              <a:t>of </a:t>
            </a:r>
            <a:r>
              <a:rPr lang="en-US" dirty="0" smtClean="0"/>
              <a:t>viewpoints</a:t>
            </a:r>
            <a:endParaRPr lang="en-US" dirty="0"/>
          </a:p>
        </p:txBody>
      </p:sp>
      <p:sp>
        <p:nvSpPr>
          <p:cNvPr id="4" name="Foliennummernplatzhalter 3"/>
          <p:cNvSpPr>
            <a:spLocks noGrp="1"/>
          </p:cNvSpPr>
          <p:nvPr>
            <p:ph type="sldNum" sz="quarter" idx="16"/>
          </p:nvPr>
        </p:nvSpPr>
        <p:spPr/>
        <p:txBody>
          <a:bodyPr/>
          <a:lstStyle/>
          <a:p>
            <a:pPr>
              <a:defRPr/>
            </a:pPr>
            <a:r>
              <a:rPr lang="fr-FR" smtClean="0"/>
              <a:t>- </a:t>
            </a:r>
            <a:fld id="{CCD8A327-4A42-4F42-8894-A6F43B7F265B}" type="slidenum">
              <a:rPr lang="fr-FR" smtClean="0"/>
              <a:pPr>
                <a:defRPr/>
              </a:pPr>
              <a:t>78</a:t>
            </a:fld>
            <a:endParaRPr lang="fr-FR"/>
          </a:p>
        </p:txBody>
      </p:sp>
      <p:pic>
        <p:nvPicPr>
          <p:cNvPr id="7" name="Image 5" descr="2014 - Roadshow Sirius (glissé(e)s).pdf"/>
          <p:cNvPicPr>
            <a:picLocks noChangeAspect="1"/>
          </p:cNvPicPr>
          <p:nvPr/>
        </p:nvPicPr>
        <p:blipFill rotWithShape="1">
          <a:blip r:embed="rId2">
            <a:extLst>
              <a:ext uri="{28A0092B-C50C-407E-A947-70E740481C1C}">
                <a14:useLocalDpi xmlns:a14="http://schemas.microsoft.com/office/drawing/2010/main" val="0"/>
              </a:ext>
            </a:extLst>
          </a:blip>
          <a:srcRect t="17451"/>
          <a:stretch/>
        </p:blipFill>
        <p:spPr>
          <a:xfrm>
            <a:off x="467544" y="980728"/>
            <a:ext cx="8280000" cy="5126327"/>
          </a:xfrm>
          <a:prstGeom prst="rect">
            <a:avLst/>
          </a:prstGeom>
        </p:spPr>
      </p:pic>
    </p:spTree>
    <p:extLst>
      <p:ext uri="{BB962C8B-B14F-4D97-AF65-F5344CB8AC3E}">
        <p14:creationId xmlns:p14="http://schemas.microsoft.com/office/powerpoint/2010/main" val="16547579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pPr>
              <a:defRPr/>
            </a:pPr>
            <a:r>
              <a:rPr lang="fr-FR" smtClean="0"/>
              <a:t>- </a:t>
            </a:r>
            <a:fld id="{CCD8A327-4A42-4F42-8894-A6F43B7F265B}" type="slidenum">
              <a:rPr lang="fr-FR" smtClean="0"/>
              <a:pPr>
                <a:defRPr/>
              </a:pPr>
              <a:t>79</a:t>
            </a:fld>
            <a:endParaRPr lang="fr-FR"/>
          </a:p>
        </p:txBody>
      </p:sp>
      <p:pic>
        <p:nvPicPr>
          <p:cNvPr id="7" name="Imag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43808" y="1700808"/>
            <a:ext cx="3168352" cy="3072159"/>
          </a:xfrm>
          <a:prstGeom prst="rect">
            <a:avLst/>
          </a:prstGeom>
        </p:spPr>
      </p:pic>
    </p:spTree>
    <p:extLst>
      <p:ext uri="{BB962C8B-B14F-4D97-AF65-F5344CB8AC3E}">
        <p14:creationId xmlns:p14="http://schemas.microsoft.com/office/powerpoint/2010/main" val="115552395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http://www.stuartslondon.com/images/products/zoom/1332604769-10564500.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5576" y="836712"/>
            <a:ext cx="3100122" cy="3100122"/>
          </a:xfrm>
          <a:prstGeom prst="rect">
            <a:avLst/>
          </a:prstGeom>
          <a:noFill/>
          <a:extLst>
            <a:ext uri="{909E8E84-426E-40dd-AFC4-6F175D3DCCD1}">
              <a14:hiddenFill xmlns="" xmlns:a14="http://schemas.microsoft.com/office/drawing/2010/main">
                <a:solidFill>
                  <a:srgbClr val="FFFFFF"/>
                </a:solidFill>
              </a14:hiddenFill>
            </a:ext>
          </a:extLst>
        </p:spPr>
      </p:pic>
      <p:pic>
        <p:nvPicPr>
          <p:cNvPr id="7" name="Picture 4" descr="http://www.automatedtestinginstitute.com/home/images/stories/Tool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6962" y="910178"/>
            <a:ext cx="3517446" cy="2953190"/>
          </a:xfrm>
          <a:prstGeom prst="rect">
            <a:avLst/>
          </a:prstGeom>
          <a:noFill/>
          <a:extLst>
            <a:ext uri="{909E8E84-426E-40dd-AFC4-6F175D3DCCD1}">
              <a14:hiddenFill xmlns="" xmlns:a14="http://schemas.microsoft.com/office/drawing/2010/main">
                <a:solidFill>
                  <a:srgbClr val="FFFFFF"/>
                </a:solidFill>
              </a14:hiddenFill>
            </a:ext>
          </a:extLst>
        </p:spPr>
      </p:pic>
      <p:sp>
        <p:nvSpPr>
          <p:cNvPr id="2" name="Titre 1"/>
          <p:cNvSpPr>
            <a:spLocks noGrp="1"/>
          </p:cNvSpPr>
          <p:nvPr>
            <p:ph type="title"/>
          </p:nvPr>
        </p:nvSpPr>
        <p:spPr/>
        <p:txBody>
          <a:bodyPr/>
          <a:lstStyle/>
          <a:p>
            <a:r>
              <a:rPr lang="fr-FR" dirty="0" smtClean="0"/>
              <a:t>Domain-</a:t>
            </a:r>
            <a:r>
              <a:rPr lang="fr-FR" dirty="0" err="1" smtClean="0"/>
              <a:t>Specific</a:t>
            </a:r>
            <a:r>
              <a:rPr lang="fr-FR" dirty="0" smtClean="0"/>
              <a:t> </a:t>
            </a:r>
            <a:r>
              <a:rPr lang="fr-FR" dirty="0" err="1" smtClean="0"/>
              <a:t>Languages</a:t>
            </a:r>
            <a:r>
              <a:rPr lang="fr-FR" dirty="0" smtClean="0"/>
              <a:t> (</a:t>
            </a:r>
            <a:r>
              <a:rPr lang="fr-FR" dirty="0" err="1" smtClean="0"/>
              <a:t>DSLs</a:t>
            </a:r>
            <a:r>
              <a:rPr lang="fr-FR" dirty="0" smtClean="0"/>
              <a:t>)</a:t>
            </a:r>
            <a:endParaRPr lang="fr-FR" dirty="0"/>
          </a:p>
        </p:txBody>
      </p:sp>
      <p:sp>
        <p:nvSpPr>
          <p:cNvPr id="4" name="Espace réservé du numéro de diapositive 3"/>
          <p:cNvSpPr>
            <a:spLocks noGrp="1"/>
          </p:cNvSpPr>
          <p:nvPr>
            <p:ph type="sldNum" sz="quarter" idx="16"/>
          </p:nvPr>
        </p:nvSpPr>
        <p:spPr/>
        <p:txBody>
          <a:bodyPr/>
          <a:lstStyle/>
          <a:p>
            <a:pPr>
              <a:defRPr/>
            </a:pPr>
            <a:r>
              <a:rPr lang="fr-FR" smtClean="0">
                <a:solidFill>
                  <a:srgbClr val="FFFFFF"/>
                </a:solidFill>
                <a:cs typeface="Arial"/>
              </a:rPr>
              <a:t>- </a:t>
            </a:r>
            <a:fld id="{CCD8A327-4A42-4F42-8894-A6F43B7F265B}" type="slidenum">
              <a:rPr lang="fr-FR" smtClean="0">
                <a:solidFill>
                  <a:srgbClr val="FFFFFF"/>
                </a:solidFill>
                <a:cs typeface="Arial"/>
              </a:rPr>
              <a:pPr>
                <a:defRPr/>
              </a:pPr>
              <a:t>8</a:t>
            </a:fld>
            <a:endParaRPr lang="fr-FR">
              <a:solidFill>
                <a:srgbClr val="FFFFFF"/>
              </a:solidFill>
              <a:cs typeface="Arial"/>
            </a:endParaRPr>
          </a:p>
        </p:txBody>
      </p:sp>
      <p:sp>
        <p:nvSpPr>
          <p:cNvPr id="5" name="Espace réservé du contenu 4"/>
          <p:cNvSpPr>
            <a:spLocks noGrp="1"/>
          </p:cNvSpPr>
          <p:nvPr>
            <p:ph idx="1"/>
          </p:nvPr>
        </p:nvSpPr>
        <p:spPr>
          <a:xfrm>
            <a:off x="467544" y="4077072"/>
            <a:ext cx="8280920" cy="1473613"/>
          </a:xfrm>
        </p:spPr>
        <p:txBody>
          <a:bodyPr/>
          <a:lstStyle/>
          <a:p>
            <a:pPr marL="342900" indent="-342900">
              <a:lnSpc>
                <a:spcPct val="100000"/>
              </a:lnSpc>
              <a:buFont typeface="Arial"/>
              <a:buChar char="•"/>
            </a:pPr>
            <a:r>
              <a:rPr lang="en-US" dirty="0" smtClean="0"/>
              <a:t>Tailored for a </a:t>
            </a:r>
            <a:r>
              <a:rPr lang="en-US" b="1" dirty="0" smtClean="0"/>
              <a:t>particular</a:t>
            </a:r>
            <a:r>
              <a:rPr lang="en-US" dirty="0" smtClean="0"/>
              <a:t> kind of problem, with dedicated notations (textual or graphical), support (editor, checkers, etc.)</a:t>
            </a:r>
          </a:p>
          <a:p>
            <a:pPr marL="342900" indent="-342900">
              <a:lnSpc>
                <a:spcPct val="100000"/>
              </a:lnSpc>
              <a:buFont typeface="Arial"/>
              <a:buChar char="•"/>
            </a:pPr>
            <a:r>
              <a:rPr lang="en-US" dirty="0" smtClean="0"/>
              <a:t>Promises: more « efficient » languages for resolving a set of specific problems in a domain</a:t>
            </a:r>
          </a:p>
          <a:p>
            <a:pPr marL="342900" indent="-342900">
              <a:lnSpc>
                <a:spcPct val="100000"/>
              </a:lnSpc>
              <a:buFont typeface="Arial"/>
              <a:buChar char="•"/>
            </a:pPr>
            <a:endParaRPr lang="en-US" dirty="0" smtClean="0"/>
          </a:p>
          <a:p>
            <a:pPr marL="342900" indent="-342900">
              <a:lnSpc>
                <a:spcPct val="100000"/>
              </a:lnSpc>
              <a:buFont typeface="Arial"/>
              <a:buChar char="•"/>
            </a:pPr>
            <a:r>
              <a:rPr lang="en-US" dirty="0" smtClean="0"/>
              <a:t>DSL ~ Modeling Language!</a:t>
            </a:r>
            <a:endParaRPr lang="en-US" dirty="0"/>
          </a:p>
        </p:txBody>
      </p:sp>
      <p:sp>
        <p:nvSpPr>
          <p:cNvPr id="8" name="Fußzeilenplatzhalter 2"/>
          <p:cNvSpPr>
            <a:spLocks noGrp="1"/>
          </p:cNvSpPr>
          <p:nvPr>
            <p:ph type="ftr" sz="quarter" idx="15"/>
          </p:nvPr>
        </p:nvSpPr>
        <p:spPr>
          <a:xfrm>
            <a:off x="1475656" y="6488113"/>
            <a:ext cx="7056783" cy="273050"/>
          </a:xfrm>
        </p:spPr>
        <p:txBody>
          <a:bodyPr/>
          <a:lstStyle/>
          <a:p>
            <a:r>
              <a:rPr lang="en-US" dirty="0" smtClean="0"/>
              <a:t>GEMOC Studio Tutorial @ MODELS 2017 </a:t>
            </a:r>
            <a:r>
              <a:rPr lang="mr-IN" dirty="0" smtClean="0"/>
              <a:t>–</a:t>
            </a:r>
            <a:r>
              <a:rPr lang="fr-FR" dirty="0" smtClean="0"/>
              <a:t> Benoit </a:t>
            </a:r>
            <a:r>
              <a:rPr lang="fr-FR" dirty="0" err="1" smtClean="0"/>
              <a:t>Combemale</a:t>
            </a:r>
            <a:r>
              <a:rPr lang="fr-FR" dirty="0" smtClean="0"/>
              <a:t> and Julien </a:t>
            </a:r>
            <a:r>
              <a:rPr lang="fr-FR" dirty="0" err="1" smtClean="0"/>
              <a:t>Deantoni</a:t>
            </a:r>
            <a:r>
              <a:rPr lang="fr-FR" dirty="0"/>
              <a:t> </a:t>
            </a:r>
            <a:r>
              <a:rPr lang="mr-IN" dirty="0"/>
              <a:t>– </a:t>
            </a:r>
            <a:r>
              <a:rPr lang="en-US" dirty="0" smtClean="0"/>
              <a:t>Sep</a:t>
            </a:r>
            <a:r>
              <a:rPr lang="en-US" dirty="0"/>
              <a:t>., 2017</a:t>
            </a:r>
          </a:p>
        </p:txBody>
      </p:sp>
      <p:sp>
        <p:nvSpPr>
          <p:cNvPr id="9" name="Rectangle 8"/>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10" name="Imag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1520" y="6361008"/>
            <a:ext cx="1097855" cy="452368"/>
          </a:xfrm>
          <a:prstGeom prst="rect">
            <a:avLst/>
          </a:prstGeom>
        </p:spPr>
      </p:pic>
    </p:spTree>
    <p:extLst>
      <p:ext uri="{BB962C8B-B14F-4D97-AF65-F5344CB8AC3E}">
        <p14:creationId xmlns:p14="http://schemas.microsoft.com/office/powerpoint/2010/main" val="1181524071"/>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Extend FSM concrete syntax</a:t>
            </a:r>
            <a:endParaRPr lang="en-US" dirty="0"/>
          </a:p>
        </p:txBody>
      </p:sp>
      <p:sp>
        <p:nvSpPr>
          <p:cNvPr id="5" name="Foliennummernplatzhalter 4"/>
          <p:cNvSpPr>
            <a:spLocks noGrp="1"/>
          </p:cNvSpPr>
          <p:nvPr>
            <p:ph type="sldNum" sz="quarter" idx="12"/>
          </p:nvPr>
        </p:nvSpPr>
        <p:spPr/>
        <p:txBody>
          <a:bodyPr/>
          <a:lstStyle/>
          <a:p>
            <a:pPr>
              <a:defRPr/>
            </a:pPr>
            <a:r>
              <a:rPr lang="en-US" dirty="0" smtClean="0"/>
              <a:t>- </a:t>
            </a:r>
            <a:fld id="{32FEFE3E-5266-48F6-9D02-A7873B043BC0}" type="slidenum">
              <a:rPr lang="en-US" smtClean="0"/>
              <a:pPr>
                <a:defRPr/>
              </a:pPr>
              <a:t>80</a:t>
            </a:fld>
            <a:endParaRPr lang="en-US" dirty="0"/>
          </a:p>
        </p:txBody>
      </p:sp>
      <p:sp>
        <p:nvSpPr>
          <p:cNvPr id="3" name="Inhaltsplatzhalter 2"/>
          <p:cNvSpPr>
            <a:spLocks noGrp="1"/>
          </p:cNvSpPr>
          <p:nvPr>
            <p:ph idx="1"/>
          </p:nvPr>
        </p:nvSpPr>
        <p:spPr/>
        <p:txBody>
          <a:bodyPr/>
          <a:lstStyle/>
          <a:p>
            <a:pPr marL="457200" indent="-457200">
              <a:lnSpc>
                <a:spcPct val="120000"/>
              </a:lnSpc>
              <a:buFont typeface="+mj-lt"/>
              <a:buAutoNum type="arabicPeriod"/>
            </a:pPr>
            <a:r>
              <a:rPr lang="en-US" dirty="0" smtClean="0"/>
              <a:t>Define the representation of guards and actions instances for the static perspective.</a:t>
            </a:r>
          </a:p>
          <a:p>
            <a:pPr marL="457200" indent="-457200">
              <a:lnSpc>
                <a:spcPct val="120000"/>
              </a:lnSpc>
              <a:buFont typeface="+mj-lt"/>
              <a:buAutoNum type="arabicPeriod"/>
            </a:pPr>
            <a:endParaRPr lang="en-US" sz="1100" dirty="0" smtClean="0"/>
          </a:p>
          <a:p>
            <a:pPr marL="457200" indent="-457200">
              <a:lnSpc>
                <a:spcPct val="120000"/>
              </a:lnSpc>
              <a:buFont typeface="+mj-lt"/>
              <a:buAutoNum type="arabicPeriod"/>
            </a:pPr>
            <a:r>
              <a:rPr lang="en-US" dirty="0" smtClean="0"/>
              <a:t>Define the rendering of variables for the run-time representation.</a:t>
            </a:r>
            <a:endParaRPr lang="en-US" dirty="0"/>
          </a:p>
        </p:txBody>
      </p:sp>
      <p:sp>
        <p:nvSpPr>
          <p:cNvPr id="7" name="Rechteck 6"/>
          <p:cNvSpPr/>
          <p:nvPr/>
        </p:nvSpPr>
        <p:spPr>
          <a:xfrm>
            <a:off x="3131840" y="6011996"/>
            <a:ext cx="5886400" cy="369332"/>
          </a:xfrm>
          <a:prstGeom prst="rect">
            <a:avLst/>
          </a:prstGeom>
        </p:spPr>
        <p:txBody>
          <a:bodyPr wrap="square">
            <a:spAutoFit/>
          </a:bodyPr>
          <a:lstStyle/>
          <a:p>
            <a:r>
              <a:rPr lang="en-US" dirty="0" smtClean="0">
                <a:solidFill>
                  <a:schemeClr val="tx2"/>
                </a:solidFill>
              </a:rPr>
              <a:t>(see </a:t>
            </a:r>
            <a:r>
              <a:rPr lang="en-US" u="sng" dirty="0" smtClean="0">
                <a:solidFill>
                  <a:schemeClr val="bg2"/>
                </a:solidFill>
              </a:rPr>
              <a:t>https</a:t>
            </a:r>
            <a:r>
              <a:rPr lang="en-US" u="sng" dirty="0">
                <a:solidFill>
                  <a:schemeClr val="bg2"/>
                </a:solidFill>
              </a:rPr>
              <a:t>://</a:t>
            </a:r>
            <a:r>
              <a:rPr lang="en-US" u="sng" dirty="0" err="1" smtClean="0">
                <a:solidFill>
                  <a:schemeClr val="bg2"/>
                </a:solidFill>
              </a:rPr>
              <a:t>github.com</a:t>
            </a:r>
            <a:r>
              <a:rPr lang="en-US" u="sng" dirty="0" smtClean="0">
                <a:solidFill>
                  <a:schemeClr val="bg2"/>
                </a:solidFill>
              </a:rPr>
              <a:t>/</a:t>
            </a:r>
            <a:r>
              <a:rPr lang="en-US" u="sng" dirty="0" err="1" smtClean="0">
                <a:solidFill>
                  <a:schemeClr val="bg2"/>
                </a:solidFill>
              </a:rPr>
              <a:t>gemoc</a:t>
            </a:r>
            <a:r>
              <a:rPr lang="en-US" u="sng" dirty="0" smtClean="0">
                <a:solidFill>
                  <a:schemeClr val="bg2"/>
                </a:solidFill>
              </a:rPr>
              <a:t>/MODELS2017Tutorial</a:t>
            </a:r>
            <a:r>
              <a:rPr lang="en-US" dirty="0" smtClean="0">
                <a:solidFill>
                  <a:schemeClr val="tx2"/>
                </a:solidFill>
              </a:rPr>
              <a:t>)</a:t>
            </a:r>
            <a:endParaRPr lang="en-US" dirty="0">
              <a:solidFill>
                <a:schemeClr val="tx2"/>
              </a:solidFill>
            </a:endParaRPr>
          </a:p>
        </p:txBody>
      </p:sp>
    </p:spTree>
    <p:extLst>
      <p:ext uri="{BB962C8B-B14F-4D97-AF65-F5344CB8AC3E}">
        <p14:creationId xmlns:p14="http://schemas.microsoft.com/office/powerpoint/2010/main" val="107104465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Final representation</a:t>
            </a:r>
            <a:endParaRPr lang="en-US" dirty="0"/>
          </a:p>
        </p:txBody>
      </p:sp>
      <p:sp>
        <p:nvSpPr>
          <p:cNvPr id="5" name="Foliennummernplatzhalter 4"/>
          <p:cNvSpPr>
            <a:spLocks noGrp="1"/>
          </p:cNvSpPr>
          <p:nvPr>
            <p:ph type="sldNum" sz="quarter" idx="12"/>
          </p:nvPr>
        </p:nvSpPr>
        <p:spPr/>
        <p:txBody>
          <a:bodyPr/>
          <a:lstStyle/>
          <a:p>
            <a:pPr>
              <a:defRPr/>
            </a:pPr>
            <a:r>
              <a:rPr lang="en-US" dirty="0" smtClean="0"/>
              <a:t>- </a:t>
            </a:r>
            <a:fld id="{32FEFE3E-5266-48F6-9D02-A7873B043BC0}" type="slidenum">
              <a:rPr lang="en-US" smtClean="0"/>
              <a:pPr>
                <a:defRPr/>
              </a:pPr>
              <a:t>81</a:t>
            </a:fld>
            <a:endParaRPr lang="en-US" dirty="0"/>
          </a:p>
        </p:txBody>
      </p:sp>
      <p:pic>
        <p:nvPicPr>
          <p:cNvPr id="3" name="Bild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39994" y="1378154"/>
            <a:ext cx="5182889" cy="4519227"/>
          </a:xfrm>
          <a:prstGeom prst="rect">
            <a:avLst/>
          </a:prstGeom>
        </p:spPr>
      </p:pic>
      <p:sp>
        <p:nvSpPr>
          <p:cNvPr id="7" name="Text Box 49"/>
          <p:cNvSpPr txBox="1">
            <a:spLocks noChangeArrowheads="1"/>
          </p:cNvSpPr>
          <p:nvPr/>
        </p:nvSpPr>
        <p:spPr bwMode="auto">
          <a:xfrm>
            <a:off x="251520" y="2874929"/>
            <a:ext cx="1584176"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eaLnBrk="1" hangingPunct="1">
              <a:spcBef>
                <a:spcPct val="0"/>
              </a:spcBef>
              <a:buFontTx/>
              <a:buNone/>
            </a:pPr>
            <a:r>
              <a:rPr lang="en-US" altLang="de-DE" sz="1000" dirty="0" smtClean="0">
                <a:solidFill>
                  <a:srgbClr val="0000CC"/>
                </a:solidFill>
                <a:latin typeface="Comic Sans MS" panose="030F0702030302020204" pitchFamily="66" charset="0"/>
              </a:rPr>
              <a:t>textual representation of transition guards and actions</a:t>
            </a:r>
            <a:endParaRPr lang="en-US" altLang="de-DE" sz="1000" dirty="0">
              <a:solidFill>
                <a:srgbClr val="0000CC"/>
              </a:solidFill>
              <a:latin typeface="Comic Sans MS" panose="030F0702030302020204" pitchFamily="66" charset="0"/>
            </a:endParaRPr>
          </a:p>
        </p:txBody>
      </p:sp>
      <p:sp>
        <p:nvSpPr>
          <p:cNvPr id="9" name="Text Box 49"/>
          <p:cNvSpPr txBox="1">
            <a:spLocks noChangeArrowheads="1"/>
          </p:cNvSpPr>
          <p:nvPr/>
        </p:nvSpPr>
        <p:spPr bwMode="auto">
          <a:xfrm>
            <a:off x="251520" y="4157671"/>
            <a:ext cx="158417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eaLnBrk="1" hangingPunct="1">
              <a:spcBef>
                <a:spcPct val="0"/>
              </a:spcBef>
              <a:buFontTx/>
              <a:buNone/>
            </a:pPr>
            <a:r>
              <a:rPr lang="en-US" altLang="de-DE" sz="1000" smtClean="0">
                <a:solidFill>
                  <a:srgbClr val="0000CC"/>
                </a:solidFill>
                <a:latin typeface="Comic Sans MS" panose="030F0702030302020204" pitchFamily="66" charset="0"/>
              </a:rPr>
              <a:t>dynamic representation </a:t>
            </a:r>
            <a:r>
              <a:rPr lang="en-US" altLang="de-DE" sz="1000" dirty="0" smtClean="0">
                <a:solidFill>
                  <a:srgbClr val="0000CC"/>
                </a:solidFill>
                <a:latin typeface="Comic Sans MS" panose="030F0702030302020204" pitchFamily="66" charset="0"/>
              </a:rPr>
              <a:t>of variable values</a:t>
            </a:r>
            <a:endParaRPr lang="en-US" altLang="de-DE" sz="1000" dirty="0">
              <a:solidFill>
                <a:srgbClr val="0000CC"/>
              </a:solidFill>
              <a:latin typeface="Comic Sans MS" panose="030F0702030302020204" pitchFamily="66" charset="0"/>
            </a:endParaRPr>
          </a:p>
        </p:txBody>
      </p:sp>
      <p:sp>
        <p:nvSpPr>
          <p:cNvPr id="12" name="Text Box 49"/>
          <p:cNvSpPr txBox="1">
            <a:spLocks noChangeArrowheads="1"/>
          </p:cNvSpPr>
          <p:nvPr/>
        </p:nvSpPr>
        <p:spPr bwMode="auto">
          <a:xfrm>
            <a:off x="251520" y="1785692"/>
            <a:ext cx="158417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eaLnBrk="1" hangingPunct="1">
              <a:spcBef>
                <a:spcPct val="0"/>
              </a:spcBef>
              <a:buFontTx/>
              <a:buNone/>
            </a:pPr>
            <a:r>
              <a:rPr lang="en-US" altLang="de-DE" sz="1000" smtClean="0">
                <a:solidFill>
                  <a:srgbClr val="0000CC"/>
                </a:solidFill>
                <a:latin typeface="Comic Sans MS" panose="030F0702030302020204" pitchFamily="66" charset="0"/>
              </a:rPr>
              <a:t>stack trace</a:t>
            </a:r>
            <a:endParaRPr lang="en-US" altLang="de-DE" sz="1000" dirty="0">
              <a:solidFill>
                <a:srgbClr val="0000CC"/>
              </a:solidFill>
              <a:latin typeface="Comic Sans MS" panose="030F0702030302020204" pitchFamily="66" charset="0"/>
            </a:endParaRPr>
          </a:p>
        </p:txBody>
      </p:sp>
      <p:sp>
        <p:nvSpPr>
          <p:cNvPr id="13" name="Text Box 49"/>
          <p:cNvSpPr txBox="1">
            <a:spLocks noChangeArrowheads="1"/>
          </p:cNvSpPr>
          <p:nvPr/>
        </p:nvSpPr>
        <p:spPr bwMode="auto">
          <a:xfrm>
            <a:off x="7452320" y="1742619"/>
            <a:ext cx="158417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de-DE" sz="1000" smtClean="0">
                <a:solidFill>
                  <a:srgbClr val="0000CC"/>
                </a:solidFill>
                <a:latin typeface="Comic Sans MS" panose="030F0702030302020204" pitchFamily="66" charset="0"/>
              </a:rPr>
              <a:t>variable values</a:t>
            </a:r>
            <a:endParaRPr lang="en-US" altLang="de-DE" sz="1000" dirty="0">
              <a:solidFill>
                <a:srgbClr val="0000CC"/>
              </a:solidFill>
              <a:latin typeface="Comic Sans MS" panose="030F0702030302020204" pitchFamily="66" charset="0"/>
            </a:endParaRPr>
          </a:p>
        </p:txBody>
      </p:sp>
      <p:sp>
        <p:nvSpPr>
          <p:cNvPr id="14" name="Text Box 49"/>
          <p:cNvSpPr txBox="1">
            <a:spLocks noChangeArrowheads="1"/>
          </p:cNvSpPr>
          <p:nvPr/>
        </p:nvSpPr>
        <p:spPr bwMode="auto">
          <a:xfrm>
            <a:off x="263246" y="5013176"/>
            <a:ext cx="158417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eaLnBrk="1" hangingPunct="1">
              <a:spcBef>
                <a:spcPct val="0"/>
              </a:spcBef>
              <a:buFontTx/>
              <a:buNone/>
            </a:pPr>
            <a:r>
              <a:rPr lang="en-US" altLang="de-DE" sz="1000" smtClean="0">
                <a:solidFill>
                  <a:srgbClr val="0000CC"/>
                </a:solidFill>
                <a:latin typeface="Comic Sans MS" panose="030F0702030302020204" pitchFamily="66" charset="0"/>
              </a:rPr>
              <a:t>tracing</a:t>
            </a:r>
            <a:endParaRPr lang="en-US" altLang="de-DE" sz="1000" dirty="0">
              <a:solidFill>
                <a:srgbClr val="0000CC"/>
              </a:solidFill>
              <a:latin typeface="Comic Sans MS" panose="030F0702030302020204" pitchFamily="66" charset="0"/>
            </a:endParaRPr>
          </a:p>
        </p:txBody>
      </p:sp>
      <p:sp>
        <p:nvSpPr>
          <p:cNvPr id="15" name="Freihandform 14"/>
          <p:cNvSpPr/>
          <p:nvPr/>
        </p:nvSpPr>
        <p:spPr bwMode="auto">
          <a:xfrm>
            <a:off x="6897189" y="1881051"/>
            <a:ext cx="548640" cy="119662"/>
          </a:xfrm>
          <a:custGeom>
            <a:avLst/>
            <a:gdLst>
              <a:gd name="connsiteX0" fmla="*/ 548640 w 548640"/>
              <a:gd name="connsiteY0" fmla="*/ 0 h 119662"/>
              <a:gd name="connsiteX1" fmla="*/ 352697 w 548640"/>
              <a:gd name="connsiteY1" fmla="*/ 117566 h 119662"/>
              <a:gd name="connsiteX2" fmla="*/ 0 w 548640"/>
              <a:gd name="connsiteY2" fmla="*/ 78378 h 119662"/>
            </a:gdLst>
            <a:ahLst/>
            <a:cxnLst>
              <a:cxn ang="0">
                <a:pos x="connsiteX0" y="connsiteY0"/>
              </a:cxn>
              <a:cxn ang="0">
                <a:pos x="connsiteX1" y="connsiteY1"/>
              </a:cxn>
              <a:cxn ang="0">
                <a:pos x="connsiteX2" y="connsiteY2"/>
              </a:cxn>
            </a:cxnLst>
            <a:rect l="l" t="t" r="r" b="b"/>
            <a:pathLst>
              <a:path w="548640" h="119662">
                <a:moveTo>
                  <a:pt x="548640" y="0"/>
                </a:moveTo>
                <a:cubicBezTo>
                  <a:pt x="496388" y="52251"/>
                  <a:pt x="444137" y="104503"/>
                  <a:pt x="352697" y="117566"/>
                </a:cubicBezTo>
                <a:cubicBezTo>
                  <a:pt x="261257" y="130629"/>
                  <a:pt x="0" y="78378"/>
                  <a:pt x="0" y="78378"/>
                </a:cubicBezTo>
              </a:path>
            </a:pathLst>
          </a:custGeom>
          <a:noFill/>
          <a:ln w="9525" cap="rnd" cmpd="sng" algn="ctr">
            <a:solidFill>
              <a:srgbClr val="0000CC"/>
            </a:solidFill>
            <a:prstDash val="solid"/>
            <a:round/>
            <a:headEnd type="none" w="med" len="med"/>
            <a:tailEnd type="arrow" w="med" len="med"/>
          </a:ln>
          <a:extLst/>
        </p:spPr>
        <p:txBody>
          <a:bodyPr rtlCol="0" anchor="ctr"/>
          <a:lstStyle/>
          <a:p>
            <a:pPr algn="ctr"/>
            <a:endParaRPr lang="en-US"/>
          </a:p>
        </p:txBody>
      </p:sp>
      <p:sp>
        <p:nvSpPr>
          <p:cNvPr id="16" name="Freihandform 15"/>
          <p:cNvSpPr/>
          <p:nvPr/>
        </p:nvSpPr>
        <p:spPr bwMode="auto">
          <a:xfrm>
            <a:off x="1789611" y="1920240"/>
            <a:ext cx="235132" cy="26338"/>
          </a:xfrm>
          <a:custGeom>
            <a:avLst/>
            <a:gdLst>
              <a:gd name="connsiteX0" fmla="*/ 0 w 235132"/>
              <a:gd name="connsiteY0" fmla="*/ 0 h 26338"/>
              <a:gd name="connsiteX1" fmla="*/ 78378 w 235132"/>
              <a:gd name="connsiteY1" fmla="*/ 26126 h 26338"/>
              <a:gd name="connsiteX2" fmla="*/ 235132 w 235132"/>
              <a:gd name="connsiteY2" fmla="*/ 13063 h 26338"/>
            </a:gdLst>
            <a:ahLst/>
            <a:cxnLst>
              <a:cxn ang="0">
                <a:pos x="connsiteX0" y="connsiteY0"/>
              </a:cxn>
              <a:cxn ang="0">
                <a:pos x="connsiteX1" y="connsiteY1"/>
              </a:cxn>
              <a:cxn ang="0">
                <a:pos x="connsiteX2" y="connsiteY2"/>
              </a:cxn>
            </a:cxnLst>
            <a:rect l="l" t="t" r="r" b="b"/>
            <a:pathLst>
              <a:path w="235132" h="26338">
                <a:moveTo>
                  <a:pt x="0" y="0"/>
                </a:moveTo>
                <a:cubicBezTo>
                  <a:pt x="19594" y="11974"/>
                  <a:pt x="39189" y="23949"/>
                  <a:pt x="78378" y="26126"/>
                </a:cubicBezTo>
                <a:cubicBezTo>
                  <a:pt x="117567" y="28303"/>
                  <a:pt x="235132" y="13063"/>
                  <a:pt x="235132" y="13063"/>
                </a:cubicBezTo>
              </a:path>
            </a:pathLst>
          </a:custGeom>
          <a:noFill/>
          <a:ln w="9525" cap="rnd" cmpd="sng" algn="ctr">
            <a:solidFill>
              <a:srgbClr val="0000CC"/>
            </a:solidFill>
            <a:prstDash val="solid"/>
            <a:round/>
            <a:headEnd type="none" w="med" len="med"/>
            <a:tailEnd type="arrow" w="med" len="med"/>
          </a:ln>
          <a:extLst/>
        </p:spPr>
        <p:txBody>
          <a:bodyPr rtlCol="0" anchor="ctr"/>
          <a:lstStyle/>
          <a:p>
            <a:pPr algn="ctr"/>
            <a:endParaRPr lang="en-US"/>
          </a:p>
        </p:txBody>
      </p:sp>
      <p:sp>
        <p:nvSpPr>
          <p:cNvPr id="17" name="Freihandform 16"/>
          <p:cNvSpPr/>
          <p:nvPr/>
        </p:nvSpPr>
        <p:spPr bwMode="auto">
          <a:xfrm>
            <a:off x="1802674" y="2910919"/>
            <a:ext cx="640080" cy="224167"/>
          </a:xfrm>
          <a:custGeom>
            <a:avLst/>
            <a:gdLst>
              <a:gd name="connsiteX0" fmla="*/ 0 w 640080"/>
              <a:gd name="connsiteY0" fmla="*/ 224167 h 224167"/>
              <a:gd name="connsiteX1" fmla="*/ 378823 w 640080"/>
              <a:gd name="connsiteY1" fmla="*/ 2098 h 224167"/>
              <a:gd name="connsiteX2" fmla="*/ 640080 w 640080"/>
              <a:gd name="connsiteY2" fmla="*/ 106601 h 224167"/>
            </a:gdLst>
            <a:ahLst/>
            <a:cxnLst>
              <a:cxn ang="0">
                <a:pos x="connsiteX0" y="connsiteY0"/>
              </a:cxn>
              <a:cxn ang="0">
                <a:pos x="connsiteX1" y="connsiteY1"/>
              </a:cxn>
              <a:cxn ang="0">
                <a:pos x="connsiteX2" y="connsiteY2"/>
              </a:cxn>
            </a:cxnLst>
            <a:rect l="l" t="t" r="r" b="b"/>
            <a:pathLst>
              <a:path w="640080" h="224167">
                <a:moveTo>
                  <a:pt x="0" y="224167"/>
                </a:moveTo>
                <a:cubicBezTo>
                  <a:pt x="136071" y="122929"/>
                  <a:pt x="272143" y="21692"/>
                  <a:pt x="378823" y="2098"/>
                </a:cubicBezTo>
                <a:cubicBezTo>
                  <a:pt x="485503" y="-17496"/>
                  <a:pt x="640080" y="106601"/>
                  <a:pt x="640080" y="106601"/>
                </a:cubicBezTo>
              </a:path>
            </a:pathLst>
          </a:custGeom>
          <a:noFill/>
          <a:ln w="9525" cap="rnd" cmpd="sng" algn="ctr">
            <a:solidFill>
              <a:srgbClr val="0000CC"/>
            </a:solidFill>
            <a:prstDash val="solid"/>
            <a:round/>
            <a:headEnd type="none" w="med" len="med"/>
            <a:tailEnd type="arrow" w="med" len="med"/>
          </a:ln>
          <a:extLst/>
        </p:spPr>
        <p:txBody>
          <a:bodyPr rtlCol="0" anchor="ctr"/>
          <a:lstStyle/>
          <a:p>
            <a:pPr algn="ctr"/>
            <a:endParaRPr lang="en-US"/>
          </a:p>
        </p:txBody>
      </p:sp>
      <p:sp>
        <p:nvSpPr>
          <p:cNvPr id="18" name="Freihandform 17"/>
          <p:cNvSpPr/>
          <p:nvPr/>
        </p:nvSpPr>
        <p:spPr bwMode="auto">
          <a:xfrm>
            <a:off x="1802674" y="4127863"/>
            <a:ext cx="1541417" cy="253876"/>
          </a:xfrm>
          <a:custGeom>
            <a:avLst/>
            <a:gdLst>
              <a:gd name="connsiteX0" fmla="*/ 0 w 1541417"/>
              <a:gd name="connsiteY0" fmla="*/ 222068 h 253876"/>
              <a:gd name="connsiteX1" fmla="*/ 600892 w 1541417"/>
              <a:gd name="connsiteY1" fmla="*/ 235131 h 253876"/>
              <a:gd name="connsiteX2" fmla="*/ 1541417 w 1541417"/>
              <a:gd name="connsiteY2" fmla="*/ 0 h 253876"/>
            </a:gdLst>
            <a:ahLst/>
            <a:cxnLst>
              <a:cxn ang="0">
                <a:pos x="connsiteX0" y="connsiteY0"/>
              </a:cxn>
              <a:cxn ang="0">
                <a:pos x="connsiteX1" y="connsiteY1"/>
              </a:cxn>
              <a:cxn ang="0">
                <a:pos x="connsiteX2" y="connsiteY2"/>
              </a:cxn>
            </a:cxnLst>
            <a:rect l="l" t="t" r="r" b="b"/>
            <a:pathLst>
              <a:path w="1541417" h="253876">
                <a:moveTo>
                  <a:pt x="0" y="222068"/>
                </a:moveTo>
                <a:cubicBezTo>
                  <a:pt x="171994" y="247105"/>
                  <a:pt x="343989" y="272142"/>
                  <a:pt x="600892" y="235131"/>
                </a:cubicBezTo>
                <a:cubicBezTo>
                  <a:pt x="857795" y="198120"/>
                  <a:pt x="1541417" y="0"/>
                  <a:pt x="1541417" y="0"/>
                </a:cubicBezTo>
              </a:path>
            </a:pathLst>
          </a:custGeom>
          <a:noFill/>
          <a:ln w="9525" cap="rnd" cmpd="sng" algn="ctr">
            <a:solidFill>
              <a:srgbClr val="0000CC"/>
            </a:solidFill>
            <a:prstDash val="solid"/>
            <a:round/>
            <a:headEnd type="none" w="med" len="med"/>
            <a:tailEnd type="arrow" w="med" len="med"/>
          </a:ln>
          <a:extLst/>
        </p:spPr>
        <p:txBody>
          <a:bodyPr rtlCol="0" anchor="ctr"/>
          <a:lstStyle/>
          <a:p>
            <a:pPr algn="ctr"/>
            <a:endParaRPr lang="en-US"/>
          </a:p>
        </p:txBody>
      </p:sp>
      <p:sp>
        <p:nvSpPr>
          <p:cNvPr id="19" name="Freihandform 18"/>
          <p:cNvSpPr/>
          <p:nvPr/>
        </p:nvSpPr>
        <p:spPr bwMode="auto">
          <a:xfrm>
            <a:off x="1802674" y="5120428"/>
            <a:ext cx="182880" cy="26338"/>
          </a:xfrm>
          <a:custGeom>
            <a:avLst/>
            <a:gdLst>
              <a:gd name="connsiteX0" fmla="*/ 0 w 182880"/>
              <a:gd name="connsiteY0" fmla="*/ 26338 h 26338"/>
              <a:gd name="connsiteX1" fmla="*/ 52252 w 182880"/>
              <a:gd name="connsiteY1" fmla="*/ 212 h 26338"/>
              <a:gd name="connsiteX2" fmla="*/ 182880 w 182880"/>
              <a:gd name="connsiteY2" fmla="*/ 13275 h 26338"/>
            </a:gdLst>
            <a:ahLst/>
            <a:cxnLst>
              <a:cxn ang="0">
                <a:pos x="connsiteX0" y="connsiteY0"/>
              </a:cxn>
              <a:cxn ang="0">
                <a:pos x="connsiteX1" y="connsiteY1"/>
              </a:cxn>
              <a:cxn ang="0">
                <a:pos x="connsiteX2" y="connsiteY2"/>
              </a:cxn>
            </a:cxnLst>
            <a:rect l="l" t="t" r="r" b="b"/>
            <a:pathLst>
              <a:path w="182880" h="26338">
                <a:moveTo>
                  <a:pt x="0" y="26338"/>
                </a:moveTo>
                <a:cubicBezTo>
                  <a:pt x="10886" y="14363"/>
                  <a:pt x="21772" y="2389"/>
                  <a:pt x="52252" y="212"/>
                </a:cubicBezTo>
                <a:cubicBezTo>
                  <a:pt x="82732" y="-1965"/>
                  <a:pt x="182880" y="13275"/>
                  <a:pt x="182880" y="13275"/>
                </a:cubicBezTo>
              </a:path>
            </a:pathLst>
          </a:custGeom>
          <a:noFill/>
          <a:ln w="9525" cap="rnd" cmpd="sng" algn="ctr">
            <a:solidFill>
              <a:srgbClr val="0000CC"/>
            </a:solidFill>
            <a:prstDash val="solid"/>
            <a:round/>
            <a:headEnd type="none" w="med" len="med"/>
            <a:tailEnd type="arrow" w="med" len="med"/>
          </a:ln>
          <a:extLst/>
        </p:spPr>
        <p:txBody>
          <a:bodyPr rtlCol="0" anchor="ctr"/>
          <a:lstStyle/>
          <a:p>
            <a:pPr algn="ctr"/>
            <a:endParaRPr lang="en-US"/>
          </a:p>
        </p:txBody>
      </p:sp>
      <p:sp>
        <p:nvSpPr>
          <p:cNvPr id="20" name="Rechteck 6"/>
          <p:cNvSpPr/>
          <p:nvPr/>
        </p:nvSpPr>
        <p:spPr>
          <a:xfrm>
            <a:off x="3131840" y="6011996"/>
            <a:ext cx="5886400" cy="369332"/>
          </a:xfrm>
          <a:prstGeom prst="rect">
            <a:avLst/>
          </a:prstGeom>
        </p:spPr>
        <p:txBody>
          <a:bodyPr wrap="square">
            <a:spAutoFit/>
          </a:bodyPr>
          <a:lstStyle/>
          <a:p>
            <a:r>
              <a:rPr lang="en-US" dirty="0" smtClean="0">
                <a:solidFill>
                  <a:schemeClr val="tx2"/>
                </a:solidFill>
              </a:rPr>
              <a:t>(see </a:t>
            </a:r>
            <a:r>
              <a:rPr lang="en-US" u="sng" dirty="0" smtClean="0">
                <a:solidFill>
                  <a:schemeClr val="bg2"/>
                </a:solidFill>
              </a:rPr>
              <a:t>https</a:t>
            </a:r>
            <a:r>
              <a:rPr lang="en-US" u="sng" dirty="0">
                <a:solidFill>
                  <a:schemeClr val="bg2"/>
                </a:solidFill>
              </a:rPr>
              <a:t>://</a:t>
            </a:r>
            <a:r>
              <a:rPr lang="en-US" u="sng" dirty="0" err="1" smtClean="0">
                <a:solidFill>
                  <a:schemeClr val="bg2"/>
                </a:solidFill>
              </a:rPr>
              <a:t>github.com</a:t>
            </a:r>
            <a:r>
              <a:rPr lang="en-US" u="sng" dirty="0" smtClean="0">
                <a:solidFill>
                  <a:schemeClr val="bg2"/>
                </a:solidFill>
              </a:rPr>
              <a:t>/</a:t>
            </a:r>
            <a:r>
              <a:rPr lang="en-US" u="sng" dirty="0" err="1" smtClean="0">
                <a:solidFill>
                  <a:schemeClr val="bg2"/>
                </a:solidFill>
              </a:rPr>
              <a:t>gemoc</a:t>
            </a:r>
            <a:r>
              <a:rPr lang="en-US" u="sng" dirty="0" smtClean="0">
                <a:solidFill>
                  <a:schemeClr val="bg2"/>
                </a:solidFill>
              </a:rPr>
              <a:t>/MODELS2017Tutorial</a:t>
            </a:r>
            <a:r>
              <a:rPr lang="en-US" dirty="0" smtClean="0">
                <a:solidFill>
                  <a:schemeClr val="tx2"/>
                </a:solidFill>
              </a:rPr>
              <a:t>)</a:t>
            </a:r>
            <a:endParaRPr lang="en-US" dirty="0">
              <a:solidFill>
                <a:schemeClr val="tx2"/>
              </a:solidFill>
            </a:endParaRPr>
          </a:p>
        </p:txBody>
      </p:sp>
    </p:spTree>
    <p:extLst>
      <p:ext uri="{BB962C8B-B14F-4D97-AF65-F5344CB8AC3E}">
        <p14:creationId xmlns:p14="http://schemas.microsoft.com/office/powerpoint/2010/main" val="9116425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Mind the different perspectives</a:t>
            </a:r>
            <a:endParaRPr lang="en-US" dirty="0"/>
          </a:p>
        </p:txBody>
      </p:sp>
      <p:sp>
        <p:nvSpPr>
          <p:cNvPr id="5" name="Foliennummernplatzhalter 4"/>
          <p:cNvSpPr>
            <a:spLocks noGrp="1"/>
          </p:cNvSpPr>
          <p:nvPr>
            <p:ph type="sldNum" sz="quarter" idx="12"/>
          </p:nvPr>
        </p:nvSpPr>
        <p:spPr/>
        <p:txBody>
          <a:bodyPr/>
          <a:lstStyle/>
          <a:p>
            <a:pPr>
              <a:defRPr/>
            </a:pPr>
            <a:r>
              <a:rPr lang="en-US" dirty="0" smtClean="0"/>
              <a:t>- </a:t>
            </a:r>
            <a:fld id="{32FEFE3E-5266-48F6-9D02-A7873B043BC0}" type="slidenum">
              <a:rPr lang="en-US" smtClean="0"/>
              <a:pPr>
                <a:defRPr/>
              </a:pPr>
              <a:t>82</a:t>
            </a:fld>
            <a:endParaRPr lang="en-US" dirty="0"/>
          </a:p>
        </p:txBody>
      </p:sp>
      <p:pic>
        <p:nvPicPr>
          <p:cNvPr id="7" name="Bild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7773" y="1438989"/>
            <a:ext cx="7123558" cy="4451048"/>
          </a:xfrm>
          <a:prstGeom prst="rect">
            <a:avLst/>
          </a:prstGeom>
        </p:spPr>
      </p:pic>
      <p:sp>
        <p:nvSpPr>
          <p:cNvPr id="8" name="Rechteck 6"/>
          <p:cNvSpPr/>
          <p:nvPr/>
        </p:nvSpPr>
        <p:spPr>
          <a:xfrm>
            <a:off x="3131840" y="6011996"/>
            <a:ext cx="5886400" cy="369332"/>
          </a:xfrm>
          <a:prstGeom prst="rect">
            <a:avLst/>
          </a:prstGeom>
        </p:spPr>
        <p:txBody>
          <a:bodyPr wrap="square">
            <a:spAutoFit/>
          </a:bodyPr>
          <a:lstStyle/>
          <a:p>
            <a:r>
              <a:rPr lang="en-US" dirty="0" smtClean="0">
                <a:solidFill>
                  <a:schemeClr val="tx2"/>
                </a:solidFill>
              </a:rPr>
              <a:t>(see </a:t>
            </a:r>
            <a:r>
              <a:rPr lang="en-US" u="sng" dirty="0" smtClean="0">
                <a:solidFill>
                  <a:schemeClr val="bg2"/>
                </a:solidFill>
              </a:rPr>
              <a:t>https</a:t>
            </a:r>
            <a:r>
              <a:rPr lang="en-US" u="sng" dirty="0">
                <a:solidFill>
                  <a:schemeClr val="bg2"/>
                </a:solidFill>
              </a:rPr>
              <a:t>://</a:t>
            </a:r>
            <a:r>
              <a:rPr lang="en-US" u="sng" dirty="0" err="1" smtClean="0">
                <a:solidFill>
                  <a:schemeClr val="bg2"/>
                </a:solidFill>
              </a:rPr>
              <a:t>github.com</a:t>
            </a:r>
            <a:r>
              <a:rPr lang="en-US" u="sng" dirty="0" smtClean="0">
                <a:solidFill>
                  <a:schemeClr val="bg2"/>
                </a:solidFill>
              </a:rPr>
              <a:t>/</a:t>
            </a:r>
            <a:r>
              <a:rPr lang="en-US" u="sng" dirty="0" err="1" smtClean="0">
                <a:solidFill>
                  <a:schemeClr val="bg2"/>
                </a:solidFill>
              </a:rPr>
              <a:t>gemoc</a:t>
            </a:r>
            <a:r>
              <a:rPr lang="en-US" u="sng" dirty="0" smtClean="0">
                <a:solidFill>
                  <a:schemeClr val="bg2"/>
                </a:solidFill>
              </a:rPr>
              <a:t>/MODELS2017Tutorial</a:t>
            </a:r>
            <a:r>
              <a:rPr lang="en-US" dirty="0" smtClean="0">
                <a:solidFill>
                  <a:schemeClr val="tx2"/>
                </a:solidFill>
              </a:rPr>
              <a:t>)</a:t>
            </a:r>
            <a:endParaRPr lang="en-US" dirty="0">
              <a:solidFill>
                <a:schemeClr val="tx2"/>
              </a:solidFill>
            </a:endParaRPr>
          </a:p>
        </p:txBody>
      </p:sp>
    </p:spTree>
    <p:extLst>
      <p:ext uri="{BB962C8B-B14F-4D97-AF65-F5344CB8AC3E}">
        <p14:creationId xmlns:p14="http://schemas.microsoft.com/office/powerpoint/2010/main" val="104177666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WRAP-UP and Discussion</a:t>
            </a:r>
            <a:endParaRPr lang="en-US" dirty="0"/>
          </a:p>
        </p:txBody>
      </p:sp>
      <p:sp>
        <p:nvSpPr>
          <p:cNvPr id="6" name="Espace réservé du texte 5"/>
          <p:cNvSpPr>
            <a:spLocks noGrp="1"/>
          </p:cNvSpPr>
          <p:nvPr>
            <p:ph type="body" idx="1"/>
          </p:nvPr>
        </p:nvSpPr>
        <p:spPr/>
        <p:txBody>
          <a:bodyPr/>
          <a:lstStyle/>
          <a:p>
            <a:r>
              <a:rPr lang="en-US" dirty="0" smtClean="0"/>
              <a:t>PART 3</a:t>
            </a:r>
            <a:endParaRPr lang="en-US" dirty="0"/>
          </a:p>
        </p:txBody>
      </p:sp>
      <p:sp>
        <p:nvSpPr>
          <p:cNvPr id="4" name="Espace réservé du numéro de diapositive 3"/>
          <p:cNvSpPr>
            <a:spLocks noGrp="1"/>
          </p:cNvSpPr>
          <p:nvPr>
            <p:ph type="sldNum" sz="quarter" idx="12"/>
          </p:nvPr>
        </p:nvSpPr>
        <p:spPr/>
        <p:txBody>
          <a:bodyPr/>
          <a:lstStyle/>
          <a:p>
            <a:pPr>
              <a:defRPr/>
            </a:pPr>
            <a:r>
              <a:rPr lang="en-US" dirty="0" smtClean="0"/>
              <a:t>- </a:t>
            </a:r>
            <a:fld id="{CCD8A327-4A42-4F42-8894-A6F43B7F265B}" type="slidenum">
              <a:rPr lang="en-US" smtClean="0"/>
              <a:pPr>
                <a:defRPr/>
              </a:pPr>
              <a:t>83</a:t>
            </a:fld>
            <a:endParaRPr lang="en-US" dirty="0"/>
          </a:p>
        </p:txBody>
      </p:sp>
    </p:spTree>
    <p:extLst>
      <p:ext uri="{BB962C8B-B14F-4D97-AF65-F5344CB8AC3E}">
        <p14:creationId xmlns:p14="http://schemas.microsoft.com/office/powerpoint/2010/main" val="57143791"/>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Reifying c</a:t>
            </a:r>
            <a:r>
              <a:rPr lang="en-US" dirty="0" smtClean="0"/>
              <a:t>oncurrency in executable DSLs</a:t>
            </a:r>
            <a:endParaRPr lang="fr-FR" dirty="0"/>
          </a:p>
        </p:txBody>
      </p:sp>
      <p:sp>
        <p:nvSpPr>
          <p:cNvPr id="4" name="Espace réservé du numéro de diapositive 3"/>
          <p:cNvSpPr>
            <a:spLocks noGrp="1"/>
          </p:cNvSpPr>
          <p:nvPr>
            <p:ph type="sldNum" sz="quarter" idx="16"/>
          </p:nvPr>
        </p:nvSpPr>
        <p:spPr/>
        <p:txBody>
          <a:bodyPr/>
          <a:lstStyle/>
          <a:p>
            <a:pPr>
              <a:defRPr/>
            </a:pPr>
            <a:r>
              <a:rPr lang="fr-FR" smtClean="0">
                <a:solidFill>
                  <a:srgbClr val="FFFFFF"/>
                </a:solidFill>
                <a:cs typeface="Arial"/>
              </a:rPr>
              <a:t>- </a:t>
            </a:r>
            <a:fld id="{CCD8A327-4A42-4F42-8894-A6F43B7F265B}" type="slidenum">
              <a:rPr lang="fr-FR" smtClean="0">
                <a:solidFill>
                  <a:srgbClr val="FFFFFF"/>
                </a:solidFill>
                <a:cs typeface="Arial"/>
              </a:rPr>
              <a:pPr>
                <a:defRPr/>
              </a:pPr>
              <a:t>84</a:t>
            </a:fld>
            <a:endParaRPr lang="fr-FR">
              <a:solidFill>
                <a:srgbClr val="FFFFFF"/>
              </a:solidFill>
              <a:cs typeface="Arial"/>
            </a:endParaRPr>
          </a:p>
        </p:txBody>
      </p:sp>
      <p:sp>
        <p:nvSpPr>
          <p:cNvPr id="5" name="Espace réservé du contenu 4"/>
          <p:cNvSpPr>
            <a:spLocks noGrp="1"/>
          </p:cNvSpPr>
          <p:nvPr>
            <p:ph idx="1"/>
          </p:nvPr>
        </p:nvSpPr>
        <p:spPr>
          <a:xfrm>
            <a:off x="467544" y="1196752"/>
            <a:ext cx="8496944" cy="4896544"/>
          </a:xfrm>
        </p:spPr>
        <p:txBody>
          <a:bodyPr/>
          <a:lstStyle/>
          <a:p>
            <a:pPr marL="342900" indent="-342900">
              <a:lnSpc>
                <a:spcPct val="100000"/>
              </a:lnSpc>
              <a:buFont typeface="Arial"/>
              <a:buChar char="•"/>
            </a:pPr>
            <a:r>
              <a:rPr lang="en-US" dirty="0"/>
              <a:t>Concurrency </a:t>
            </a:r>
            <a:r>
              <a:rPr lang="en-US" dirty="0" smtClean="0"/>
              <a:t>remains </a:t>
            </a:r>
            <a:r>
              <a:rPr lang="en-US" dirty="0"/>
              <a:t>implicit and ad-</a:t>
            </a:r>
            <a:r>
              <a:rPr lang="en-US" dirty="0" smtClean="0"/>
              <a:t>hoc in language design and implementation:</a:t>
            </a:r>
          </a:p>
          <a:p>
            <a:pPr marL="1076212" lvl="2" indent="-342900">
              <a:lnSpc>
                <a:spcPct val="100000"/>
              </a:lnSpc>
              <a:spcBef>
                <a:spcPts val="600"/>
              </a:spcBef>
              <a:buFont typeface="Arial"/>
              <a:buChar char="•"/>
            </a:pPr>
            <a:r>
              <a:rPr lang="en-US" sz="1800" dirty="0"/>
              <a:t>Design: implicitly inherited from the </a:t>
            </a:r>
            <a:r>
              <a:rPr lang="en-US" sz="1800" dirty="0" smtClean="0"/>
              <a:t>meta-language </a:t>
            </a:r>
            <a:r>
              <a:rPr lang="en-US" sz="1800" dirty="0"/>
              <a:t>used</a:t>
            </a:r>
          </a:p>
          <a:p>
            <a:pPr marL="1076212" lvl="2" indent="-342900">
              <a:lnSpc>
                <a:spcPct val="100000"/>
              </a:lnSpc>
              <a:spcBef>
                <a:spcPts val="600"/>
              </a:spcBef>
              <a:buFont typeface="Arial"/>
              <a:buChar char="•"/>
            </a:pPr>
            <a:r>
              <a:rPr lang="en-US" sz="1800" dirty="0"/>
              <a:t>Implementation: mostly embedded in the underlying execution environment</a:t>
            </a:r>
          </a:p>
          <a:p>
            <a:pPr marL="342900" indent="-342900">
              <a:lnSpc>
                <a:spcPct val="100000"/>
              </a:lnSpc>
              <a:buFont typeface="Arial"/>
              <a:buChar char="•"/>
            </a:pPr>
            <a:endParaRPr lang="en-US" sz="3200" dirty="0" smtClean="0"/>
          </a:p>
          <a:p>
            <a:pPr marL="342900" indent="-342900">
              <a:lnSpc>
                <a:spcPct val="100000"/>
              </a:lnSpc>
              <a:buFont typeface="Arial"/>
              <a:buChar char="•"/>
            </a:pPr>
            <a:r>
              <a:rPr lang="en-US" dirty="0" smtClean="0"/>
              <a:t>The </a:t>
            </a:r>
            <a:r>
              <a:rPr lang="en-US" dirty="0"/>
              <a:t>lack of an explicit concurrency </a:t>
            </a:r>
            <a:r>
              <a:rPr lang="en-US" dirty="0" smtClean="0"/>
              <a:t>specification in language design prevents:</a:t>
            </a:r>
          </a:p>
          <a:p>
            <a:pPr marL="1076212" lvl="2" indent="-342900">
              <a:lnSpc>
                <a:spcPct val="100000"/>
              </a:lnSpc>
              <a:spcBef>
                <a:spcPts val="600"/>
              </a:spcBef>
              <a:buFont typeface="Arial"/>
              <a:buChar char="•"/>
            </a:pPr>
            <a:r>
              <a:rPr lang="en-US" sz="1800" dirty="0" smtClean="0"/>
              <a:t>leveraging </a:t>
            </a:r>
            <a:r>
              <a:rPr lang="en-US" sz="1800" dirty="0"/>
              <a:t>the concurrency concern of a particular domain or platform</a:t>
            </a:r>
          </a:p>
          <a:p>
            <a:pPr marL="1076212" lvl="2" indent="-342900">
              <a:lnSpc>
                <a:spcPct val="100000"/>
              </a:lnSpc>
              <a:spcBef>
                <a:spcPts val="600"/>
              </a:spcBef>
              <a:buFont typeface="Arial"/>
              <a:buChar char="•"/>
            </a:pPr>
            <a:r>
              <a:rPr lang="en-US" sz="1800" dirty="0" smtClean="0"/>
              <a:t>a </a:t>
            </a:r>
            <a:r>
              <a:rPr lang="en-US" sz="1800" dirty="0"/>
              <a:t>complete understanding of the behavioral semantics</a:t>
            </a:r>
          </a:p>
          <a:p>
            <a:pPr marL="1076212" lvl="2" indent="-342900">
              <a:lnSpc>
                <a:spcPct val="100000"/>
              </a:lnSpc>
              <a:spcBef>
                <a:spcPts val="600"/>
              </a:spcBef>
              <a:buFont typeface="Arial"/>
              <a:buChar char="•"/>
            </a:pPr>
            <a:r>
              <a:rPr lang="en-US" sz="1800" dirty="0" smtClean="0"/>
              <a:t>effective </a:t>
            </a:r>
            <a:r>
              <a:rPr lang="en-US" sz="1800" dirty="0"/>
              <a:t>concurrency-aware analysis techniques</a:t>
            </a:r>
          </a:p>
          <a:p>
            <a:pPr marL="1076212" lvl="2" indent="-342900">
              <a:lnSpc>
                <a:spcPct val="100000"/>
              </a:lnSpc>
              <a:spcBef>
                <a:spcPts val="600"/>
              </a:spcBef>
              <a:buFont typeface="Arial"/>
              <a:buChar char="•"/>
            </a:pPr>
            <a:r>
              <a:rPr lang="en-US" sz="1800" dirty="0" smtClean="0"/>
              <a:t>effective </a:t>
            </a:r>
            <a:r>
              <a:rPr lang="en-US" sz="1800" dirty="0"/>
              <a:t>techniques for producing semantic </a:t>
            </a:r>
            <a:r>
              <a:rPr lang="en-US" sz="1800" dirty="0" smtClean="0"/>
              <a:t>variants</a:t>
            </a:r>
            <a:endParaRPr lang="en-US" sz="1800" dirty="0"/>
          </a:p>
          <a:p>
            <a:pPr marL="1076212" lvl="2" indent="-342900">
              <a:lnSpc>
                <a:spcPct val="100000"/>
              </a:lnSpc>
              <a:spcBef>
                <a:spcPts val="600"/>
              </a:spcBef>
              <a:buFont typeface="Arial"/>
              <a:buChar char="•"/>
            </a:pPr>
            <a:r>
              <a:rPr lang="en-US" sz="1800" dirty="0" smtClean="0"/>
              <a:t>analysis </a:t>
            </a:r>
            <a:r>
              <a:rPr lang="en-US" sz="1800" dirty="0"/>
              <a:t>of the deployment on </a:t>
            </a:r>
            <a:r>
              <a:rPr lang="en-US" sz="1800" dirty="0" smtClean="0"/>
              <a:t>parallel architectures</a:t>
            </a:r>
          </a:p>
        </p:txBody>
      </p:sp>
      <p:sp>
        <p:nvSpPr>
          <p:cNvPr id="7" name="Rectangle 6"/>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8" name="Imag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6225" y="6346891"/>
            <a:ext cx="1054594" cy="479359"/>
          </a:xfrm>
          <a:prstGeom prst="rect">
            <a:avLst/>
          </a:prstGeom>
        </p:spPr>
      </p:pic>
      <p:sp>
        <p:nvSpPr>
          <p:cNvPr id="9" name="Espace réservé du pied de page 2"/>
          <p:cNvSpPr>
            <a:spLocks noGrp="1"/>
          </p:cNvSpPr>
          <p:nvPr>
            <p:ph type="ftr" sz="quarter" idx="15"/>
          </p:nvPr>
        </p:nvSpPr>
        <p:spPr>
          <a:xfrm>
            <a:off x="1469892" y="6488113"/>
            <a:ext cx="6918532" cy="273050"/>
          </a:xfrm>
        </p:spPr>
        <p:txBody>
          <a:bodyPr/>
          <a:lstStyle/>
          <a:p>
            <a:pPr>
              <a:defRPr/>
            </a:pPr>
            <a:r>
              <a:rPr lang="en-US" i="1" dirty="0">
                <a:solidFill>
                  <a:srgbClr val="FFFFFF"/>
                </a:solidFill>
              </a:rPr>
              <a:t>Reifying the concurrency concern into </a:t>
            </a:r>
            <a:r>
              <a:rPr lang="en-US" i="1" dirty="0" err="1">
                <a:solidFill>
                  <a:srgbClr val="FFFFFF"/>
                </a:solidFill>
              </a:rPr>
              <a:t>xDSML</a:t>
            </a:r>
            <a:r>
              <a:rPr lang="en-US" i="1" dirty="0">
                <a:solidFill>
                  <a:srgbClr val="FFFFFF"/>
                </a:solidFill>
              </a:rPr>
              <a:t> specifications </a:t>
            </a:r>
            <a:r>
              <a:rPr lang="en-US" dirty="0">
                <a:solidFill>
                  <a:srgbClr val="FFFFFF"/>
                </a:solidFill>
              </a:rPr>
              <a:t>– GEMOC Workshop (Mar., 2016)</a:t>
            </a:r>
            <a:endParaRPr lang="fr-FR" dirty="0">
              <a:solidFill>
                <a:srgbClr val="FFFFFF"/>
              </a:solidFill>
            </a:endParaRPr>
          </a:p>
        </p:txBody>
      </p:sp>
    </p:spTree>
    <p:extLst>
      <p:ext uri="{BB962C8B-B14F-4D97-AF65-F5344CB8AC3E}">
        <p14:creationId xmlns:p14="http://schemas.microsoft.com/office/powerpoint/2010/main" val="2754445633"/>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6"/>
          </p:nvPr>
        </p:nvSpPr>
        <p:spPr/>
        <p:txBody>
          <a:bodyPr/>
          <a:lstStyle/>
          <a:p>
            <a:pPr>
              <a:defRPr/>
            </a:pPr>
            <a:r>
              <a:rPr lang="fr-FR" smtClean="0">
                <a:solidFill>
                  <a:srgbClr val="FFFFFF"/>
                </a:solidFill>
                <a:cs typeface="Arial"/>
              </a:rPr>
              <a:t>- </a:t>
            </a:r>
            <a:fld id="{CCD8A327-4A42-4F42-8894-A6F43B7F265B}" type="slidenum">
              <a:rPr lang="fr-FR" smtClean="0">
                <a:solidFill>
                  <a:srgbClr val="FFFFFF"/>
                </a:solidFill>
                <a:cs typeface="Arial"/>
              </a:rPr>
              <a:pPr>
                <a:defRPr/>
              </a:pPr>
              <a:t>85</a:t>
            </a:fld>
            <a:endParaRPr lang="fr-FR">
              <a:solidFill>
                <a:srgbClr val="FFFFFF"/>
              </a:solidFill>
              <a:cs typeface="Arial"/>
            </a:endParaRPr>
          </a:p>
        </p:txBody>
      </p:sp>
      <p:pic>
        <p:nvPicPr>
          <p:cNvPr id="5" name="Imag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7491" y="1052376"/>
            <a:ext cx="7969017" cy="4886867"/>
          </a:xfrm>
          <a:prstGeom prst="rect">
            <a:avLst/>
          </a:prstGeom>
          <a:ln>
            <a:noFill/>
          </a:ln>
          <a:effectLst>
            <a:outerShdw blurRad="292100" dist="139700" dir="2700000" algn="tl" rotWithShape="0">
              <a:srgbClr val="333333">
                <a:alpha val="65000"/>
              </a:srgbClr>
            </a:outerShdw>
          </a:effectLst>
        </p:spPr>
      </p:pic>
      <p:sp>
        <p:nvSpPr>
          <p:cNvPr id="12" name="ZoneTexte 11"/>
          <p:cNvSpPr txBox="1"/>
          <p:nvPr/>
        </p:nvSpPr>
        <p:spPr>
          <a:xfrm>
            <a:off x="2149964" y="6011996"/>
            <a:ext cx="4365298" cy="369332"/>
          </a:xfrm>
          <a:prstGeom prst="rect">
            <a:avLst/>
          </a:prstGeom>
          <a:noFill/>
        </p:spPr>
        <p:txBody>
          <a:bodyPr wrap="none" rtlCol="0">
            <a:spAutoFit/>
          </a:bodyPr>
          <a:lstStyle/>
          <a:p>
            <a:r>
              <a:rPr lang="fr-FR" u="sng" dirty="0">
                <a:solidFill>
                  <a:srgbClr val="FF0000"/>
                </a:solidFill>
                <a:cs typeface="Arial"/>
              </a:rPr>
              <a:t>https://</a:t>
            </a:r>
            <a:r>
              <a:rPr lang="fr-FR" u="sng" dirty="0" err="1">
                <a:solidFill>
                  <a:srgbClr val="FF0000"/>
                </a:solidFill>
                <a:cs typeface="Arial"/>
              </a:rPr>
              <a:t>github.com</a:t>
            </a:r>
            <a:r>
              <a:rPr lang="fr-FR" u="sng" dirty="0">
                <a:solidFill>
                  <a:srgbClr val="FF0000"/>
                </a:solidFill>
                <a:cs typeface="Arial"/>
              </a:rPr>
              <a:t>/</a:t>
            </a:r>
            <a:r>
              <a:rPr lang="fr-FR" u="sng" dirty="0" err="1">
                <a:solidFill>
                  <a:srgbClr val="FF0000"/>
                </a:solidFill>
                <a:cs typeface="Arial"/>
              </a:rPr>
              <a:t>gemoc</a:t>
            </a:r>
            <a:r>
              <a:rPr lang="fr-FR" u="sng" dirty="0">
                <a:solidFill>
                  <a:srgbClr val="FF0000"/>
                </a:solidFill>
                <a:cs typeface="Arial"/>
              </a:rPr>
              <a:t>/</a:t>
            </a:r>
            <a:r>
              <a:rPr lang="fr-FR" u="sng" dirty="0" err="1">
                <a:solidFill>
                  <a:srgbClr val="FF0000"/>
                </a:solidFill>
                <a:cs typeface="Arial"/>
              </a:rPr>
              <a:t>activitydiagram</a:t>
            </a:r>
            <a:endParaRPr lang="fr-FR" u="sng" dirty="0">
              <a:solidFill>
                <a:srgbClr val="FF0000"/>
              </a:solidFill>
              <a:cs typeface="Arial"/>
            </a:endParaRPr>
          </a:p>
        </p:txBody>
      </p:sp>
      <p:pic>
        <p:nvPicPr>
          <p:cNvPr id="3" name="Image 2" descr="SnipImage.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3768" y="2543056"/>
            <a:ext cx="2592288" cy="2153917"/>
          </a:xfrm>
          <a:prstGeom prst="rect">
            <a:avLst/>
          </a:prstGeom>
          <a:ln>
            <a:noFill/>
          </a:ln>
          <a:effectLst>
            <a:outerShdw blurRad="292100" dist="139700" dir="2700000" algn="tl" rotWithShape="0">
              <a:srgbClr val="333333">
                <a:alpha val="65000"/>
              </a:srgbClr>
            </a:outerShdw>
          </a:effectLst>
        </p:spPr>
      </p:pic>
      <p:sp>
        <p:nvSpPr>
          <p:cNvPr id="9" name="Rectangle 8"/>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10" name="Imag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6225" y="6346891"/>
            <a:ext cx="1054594" cy="479359"/>
          </a:xfrm>
          <a:prstGeom prst="rect">
            <a:avLst/>
          </a:prstGeom>
        </p:spPr>
      </p:pic>
      <p:sp>
        <p:nvSpPr>
          <p:cNvPr id="13" name="Espace réservé du pied de page 2"/>
          <p:cNvSpPr>
            <a:spLocks noGrp="1"/>
          </p:cNvSpPr>
          <p:nvPr>
            <p:ph type="ftr" sz="quarter" idx="15"/>
          </p:nvPr>
        </p:nvSpPr>
        <p:spPr>
          <a:xfrm>
            <a:off x="1469892" y="6488113"/>
            <a:ext cx="6918532" cy="273050"/>
          </a:xfrm>
        </p:spPr>
        <p:txBody>
          <a:bodyPr/>
          <a:lstStyle/>
          <a:p>
            <a:pPr>
              <a:defRPr/>
            </a:pPr>
            <a:r>
              <a:rPr lang="en-US" i="1" dirty="0">
                <a:solidFill>
                  <a:srgbClr val="FFFFFF"/>
                </a:solidFill>
              </a:rPr>
              <a:t>Reifying the concurrency concern into </a:t>
            </a:r>
            <a:r>
              <a:rPr lang="en-US" i="1" dirty="0" err="1">
                <a:solidFill>
                  <a:srgbClr val="FFFFFF"/>
                </a:solidFill>
              </a:rPr>
              <a:t>xDSML</a:t>
            </a:r>
            <a:r>
              <a:rPr lang="en-US" i="1" dirty="0">
                <a:solidFill>
                  <a:srgbClr val="FFFFFF"/>
                </a:solidFill>
              </a:rPr>
              <a:t> specifications </a:t>
            </a:r>
            <a:r>
              <a:rPr lang="en-US" dirty="0">
                <a:solidFill>
                  <a:srgbClr val="FFFFFF"/>
                </a:solidFill>
              </a:rPr>
              <a:t>– GEMOC Workshop (Mar., 2016)</a:t>
            </a:r>
            <a:endParaRPr lang="fr-FR" dirty="0">
              <a:solidFill>
                <a:srgbClr val="FFFFFF"/>
              </a:solidFill>
            </a:endParaRPr>
          </a:p>
        </p:txBody>
      </p:sp>
      <p:sp>
        <p:nvSpPr>
          <p:cNvPr id="2" name="Titel 1"/>
          <p:cNvSpPr>
            <a:spLocks noGrp="1"/>
          </p:cNvSpPr>
          <p:nvPr>
            <p:ph type="title"/>
          </p:nvPr>
        </p:nvSpPr>
        <p:spPr/>
        <p:txBody>
          <a:bodyPr/>
          <a:lstStyle/>
          <a:p>
            <a:r>
              <a:rPr lang="en-US" dirty="0" smtClean="0"/>
              <a:t>Activity diagram debugger</a:t>
            </a:r>
            <a:endParaRPr lang="en-US" dirty="0"/>
          </a:p>
        </p:txBody>
      </p:sp>
    </p:spTree>
    <p:extLst>
      <p:ext uri="{BB962C8B-B14F-4D97-AF65-F5344CB8AC3E}">
        <p14:creationId xmlns:p14="http://schemas.microsoft.com/office/powerpoint/2010/main" val="25377660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Coping with semantic </a:t>
            </a:r>
            <a:r>
              <a:rPr lang="en-US" dirty="0"/>
              <a:t>v</a:t>
            </a:r>
            <a:r>
              <a:rPr lang="en-US" dirty="0" smtClean="0"/>
              <a:t>ariation </a:t>
            </a:r>
            <a:r>
              <a:rPr lang="en-US" dirty="0"/>
              <a:t>p</a:t>
            </a:r>
            <a:r>
              <a:rPr lang="en-US" dirty="0" smtClean="0"/>
              <a:t>oints</a:t>
            </a:r>
            <a:endParaRPr lang="fr-FR" dirty="0"/>
          </a:p>
        </p:txBody>
      </p:sp>
      <p:sp>
        <p:nvSpPr>
          <p:cNvPr id="4" name="Espace réservé du numéro de diapositive 3"/>
          <p:cNvSpPr>
            <a:spLocks noGrp="1"/>
          </p:cNvSpPr>
          <p:nvPr>
            <p:ph type="sldNum" sz="quarter" idx="16"/>
          </p:nvPr>
        </p:nvSpPr>
        <p:spPr/>
        <p:txBody>
          <a:bodyPr/>
          <a:lstStyle/>
          <a:p>
            <a:pPr>
              <a:defRPr/>
            </a:pPr>
            <a:r>
              <a:rPr lang="fr-FR" smtClean="0">
                <a:solidFill>
                  <a:srgbClr val="FFFFFF"/>
                </a:solidFill>
                <a:cs typeface="Arial"/>
              </a:rPr>
              <a:t>- </a:t>
            </a:r>
            <a:fld id="{CCD8A327-4A42-4F42-8894-A6F43B7F265B}" type="slidenum">
              <a:rPr lang="fr-FR" smtClean="0">
                <a:solidFill>
                  <a:srgbClr val="FFFFFF"/>
                </a:solidFill>
                <a:cs typeface="Arial"/>
              </a:rPr>
              <a:pPr>
                <a:defRPr/>
              </a:pPr>
              <a:t>86</a:t>
            </a:fld>
            <a:endParaRPr lang="fr-FR">
              <a:solidFill>
                <a:srgbClr val="FFFFFF"/>
              </a:solidFill>
              <a:cs typeface="Arial"/>
            </a:endParaRPr>
          </a:p>
        </p:txBody>
      </p:sp>
      <p:pic>
        <p:nvPicPr>
          <p:cNvPr id="17" name="Image 16" descr="Capture d’écran 2012-06-15 à 11.53.30.png"/>
          <p:cNvPicPr>
            <a:picLocks noChangeAspect="1"/>
          </p:cNvPicPr>
          <p:nvPr/>
        </p:nvPicPr>
        <p:blipFill rotWithShape="1">
          <a:blip r:embed="rId2">
            <a:extLst>
              <a:ext uri="{28A0092B-C50C-407E-A947-70E740481C1C}">
                <a14:useLocalDpi xmlns:a14="http://schemas.microsoft.com/office/drawing/2010/main" val="0"/>
              </a:ext>
            </a:extLst>
          </a:blip>
          <a:srcRect b="60607"/>
          <a:stretch/>
        </p:blipFill>
        <p:spPr>
          <a:xfrm>
            <a:off x="35496" y="3224154"/>
            <a:ext cx="9217024" cy="2076318"/>
          </a:xfrm>
          <a:prstGeom prst="rect">
            <a:avLst/>
          </a:prstGeom>
        </p:spPr>
      </p:pic>
      <p:pic>
        <p:nvPicPr>
          <p:cNvPr id="18" name="Image 17" descr="Capture d’écran 2012-06-15 à 12.00.2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1640" y="908720"/>
            <a:ext cx="6818103" cy="1840671"/>
          </a:xfrm>
          <a:prstGeom prst="rect">
            <a:avLst/>
          </a:prstGeom>
        </p:spPr>
      </p:pic>
      <p:sp>
        <p:nvSpPr>
          <p:cNvPr id="19" name="Flèche vers la droite 18"/>
          <p:cNvSpPr/>
          <p:nvPr/>
        </p:nvSpPr>
        <p:spPr>
          <a:xfrm rot="6405206">
            <a:off x="3833297" y="2809316"/>
            <a:ext cx="858102" cy="423296"/>
          </a:xfrm>
          <a:prstGeom prst="rightArrow">
            <a:avLst/>
          </a:prstGeom>
        </p:spPr>
        <p:style>
          <a:lnRef idx="1">
            <a:schemeClr val="accent1"/>
          </a:lnRef>
          <a:fillRef idx="3">
            <a:schemeClr val="accent1"/>
          </a:fillRef>
          <a:effectRef idx="2">
            <a:schemeClr val="accent1"/>
          </a:effectRef>
          <a:fontRef idx="minor">
            <a:schemeClr val="lt1"/>
          </a:fontRef>
        </p:style>
        <p:txBody>
          <a:bodyPr lIns="130046" tIns="65023" rIns="130046" bIns="65023" rtlCol="0" anchor="ctr"/>
          <a:lstStyle/>
          <a:p>
            <a:pPr algn="ctr"/>
            <a:endParaRPr lang="fr-FR" sz="1700">
              <a:solidFill>
                <a:srgbClr val="FFFFFF"/>
              </a:solidFill>
              <a:latin typeface="Garamond"/>
              <a:ea typeface="ＭＳ Ｐゴシック"/>
              <a:cs typeface="Arial"/>
            </a:endParaRPr>
          </a:p>
        </p:txBody>
      </p:sp>
      <p:sp>
        <p:nvSpPr>
          <p:cNvPr id="20" name="Flèche vers la droite 19"/>
          <p:cNvSpPr/>
          <p:nvPr/>
        </p:nvSpPr>
        <p:spPr>
          <a:xfrm rot="4044640">
            <a:off x="4794006" y="2795389"/>
            <a:ext cx="858102" cy="404473"/>
          </a:xfrm>
          <a:prstGeom prst="rightArrow">
            <a:avLst/>
          </a:prstGeom>
        </p:spPr>
        <p:style>
          <a:lnRef idx="1">
            <a:schemeClr val="accent1"/>
          </a:lnRef>
          <a:fillRef idx="3">
            <a:schemeClr val="accent1"/>
          </a:fillRef>
          <a:effectRef idx="2">
            <a:schemeClr val="accent1"/>
          </a:effectRef>
          <a:fontRef idx="minor">
            <a:schemeClr val="lt1"/>
          </a:fontRef>
        </p:style>
        <p:txBody>
          <a:bodyPr lIns="130046" tIns="65023" rIns="130046" bIns="65023" rtlCol="0" anchor="ctr"/>
          <a:lstStyle/>
          <a:p>
            <a:pPr algn="ctr"/>
            <a:endParaRPr lang="fr-FR" sz="1700">
              <a:solidFill>
                <a:srgbClr val="FFFFFF"/>
              </a:solidFill>
              <a:latin typeface="Garamond"/>
              <a:ea typeface="ＭＳ Ｐゴシック"/>
              <a:cs typeface="Arial"/>
            </a:endParaRPr>
          </a:p>
        </p:txBody>
      </p:sp>
      <p:sp>
        <p:nvSpPr>
          <p:cNvPr id="11" name="ZoneTexte 10"/>
          <p:cNvSpPr txBox="1"/>
          <p:nvPr/>
        </p:nvSpPr>
        <p:spPr>
          <a:xfrm>
            <a:off x="467544" y="5373216"/>
            <a:ext cx="8446912" cy="523206"/>
          </a:xfrm>
          <a:prstGeom prst="rect">
            <a:avLst/>
          </a:prstGeom>
          <a:noFill/>
          <a:effectLst>
            <a:outerShdw blurRad="50800" dist="38100" dir="2700000" algn="tl" rotWithShape="0">
              <a:prstClr val="black">
                <a:alpha val="40000"/>
              </a:prstClr>
            </a:outerShdw>
          </a:effectLst>
        </p:spPr>
        <p:txBody>
          <a:bodyPr wrap="square" lIns="91425" tIns="45713" rIns="91425" bIns="45713" rtlCol="0">
            <a:spAutoFit/>
          </a:bodyPr>
          <a:lstStyle/>
          <a:p>
            <a:r>
              <a:rPr lang="fr-FR" sz="1400" dirty="0">
                <a:solidFill>
                  <a:srgbClr val="000000"/>
                </a:solidFill>
              </a:rPr>
              <a:t>Florent </a:t>
            </a:r>
            <a:r>
              <a:rPr lang="fr-FR" sz="1400" dirty="0" err="1">
                <a:solidFill>
                  <a:srgbClr val="000000"/>
                </a:solidFill>
              </a:rPr>
              <a:t>Latombe</a:t>
            </a:r>
            <a:r>
              <a:rPr lang="fr-FR" sz="1400" dirty="0">
                <a:solidFill>
                  <a:srgbClr val="000000"/>
                </a:solidFill>
              </a:rPr>
              <a:t>, Xavier </a:t>
            </a:r>
            <a:r>
              <a:rPr lang="fr-FR" sz="1400" dirty="0" err="1">
                <a:solidFill>
                  <a:srgbClr val="000000"/>
                </a:solidFill>
              </a:rPr>
              <a:t>Crégut</a:t>
            </a:r>
            <a:r>
              <a:rPr lang="fr-FR" sz="1400" dirty="0">
                <a:solidFill>
                  <a:srgbClr val="000000"/>
                </a:solidFill>
              </a:rPr>
              <a:t>, Julien </a:t>
            </a:r>
            <a:r>
              <a:rPr lang="fr-FR" sz="1400" dirty="0" err="1">
                <a:solidFill>
                  <a:srgbClr val="000000"/>
                </a:solidFill>
              </a:rPr>
              <a:t>Deantoni</a:t>
            </a:r>
            <a:r>
              <a:rPr lang="fr-FR" sz="1400" dirty="0">
                <a:solidFill>
                  <a:srgbClr val="000000"/>
                </a:solidFill>
              </a:rPr>
              <a:t>, Marc </a:t>
            </a:r>
            <a:r>
              <a:rPr lang="fr-FR" sz="1400" dirty="0" err="1">
                <a:solidFill>
                  <a:srgbClr val="000000"/>
                </a:solidFill>
              </a:rPr>
              <a:t>Pantel</a:t>
            </a:r>
            <a:r>
              <a:rPr lang="fr-FR" sz="1400" dirty="0">
                <a:solidFill>
                  <a:srgbClr val="000000"/>
                </a:solidFill>
              </a:rPr>
              <a:t>, Benoit Combemale, "</a:t>
            </a:r>
            <a:r>
              <a:rPr lang="fr-FR" sz="1400" dirty="0" err="1">
                <a:solidFill>
                  <a:srgbClr val="000000"/>
                </a:solidFill>
              </a:rPr>
              <a:t>Coping</a:t>
            </a:r>
            <a:r>
              <a:rPr lang="fr-FR" sz="1400" dirty="0">
                <a:solidFill>
                  <a:srgbClr val="000000"/>
                </a:solidFill>
              </a:rPr>
              <a:t> </a:t>
            </a:r>
            <a:r>
              <a:rPr lang="fr-FR" sz="1400" dirty="0" err="1">
                <a:solidFill>
                  <a:srgbClr val="000000"/>
                </a:solidFill>
              </a:rPr>
              <a:t>with</a:t>
            </a:r>
            <a:r>
              <a:rPr lang="fr-FR" sz="1400" dirty="0">
                <a:solidFill>
                  <a:srgbClr val="000000"/>
                </a:solidFill>
              </a:rPr>
              <a:t> </a:t>
            </a:r>
            <a:r>
              <a:rPr lang="fr-FR" sz="1400" dirty="0" err="1">
                <a:solidFill>
                  <a:srgbClr val="000000"/>
                </a:solidFill>
              </a:rPr>
              <a:t>Semantic</a:t>
            </a:r>
            <a:r>
              <a:rPr lang="fr-FR" sz="1400" dirty="0">
                <a:solidFill>
                  <a:srgbClr val="000000"/>
                </a:solidFill>
              </a:rPr>
              <a:t> Variation Points in Domain-</a:t>
            </a:r>
            <a:r>
              <a:rPr lang="fr-FR" sz="1400" dirty="0" err="1">
                <a:solidFill>
                  <a:srgbClr val="000000"/>
                </a:solidFill>
              </a:rPr>
              <a:t>Specific</a:t>
            </a:r>
            <a:r>
              <a:rPr lang="fr-FR" sz="1400" dirty="0">
                <a:solidFill>
                  <a:srgbClr val="000000"/>
                </a:solidFill>
              </a:rPr>
              <a:t> </a:t>
            </a:r>
            <a:r>
              <a:rPr lang="fr-FR" sz="1400" dirty="0" err="1">
                <a:solidFill>
                  <a:srgbClr val="000000"/>
                </a:solidFill>
              </a:rPr>
              <a:t>Modeling</a:t>
            </a:r>
            <a:r>
              <a:rPr lang="fr-FR" sz="1400" dirty="0">
                <a:solidFill>
                  <a:srgbClr val="000000"/>
                </a:solidFill>
              </a:rPr>
              <a:t> </a:t>
            </a:r>
            <a:r>
              <a:rPr lang="fr-FR" sz="1400" dirty="0" err="1">
                <a:solidFill>
                  <a:srgbClr val="000000"/>
                </a:solidFill>
              </a:rPr>
              <a:t>Languages</a:t>
            </a:r>
            <a:r>
              <a:rPr lang="fr-FR" sz="1400" dirty="0">
                <a:solidFill>
                  <a:srgbClr val="000000"/>
                </a:solidFill>
              </a:rPr>
              <a:t>", In </a:t>
            </a:r>
            <a:r>
              <a:rPr lang="fr-FR" sz="1400" dirty="0" err="1" smtClean="0">
                <a:solidFill>
                  <a:srgbClr val="000000"/>
                </a:solidFill>
              </a:rPr>
              <a:t>EXE@MoDELS</a:t>
            </a:r>
            <a:r>
              <a:rPr lang="fr-FR" sz="1400" dirty="0" smtClean="0">
                <a:solidFill>
                  <a:srgbClr val="000000"/>
                </a:solidFill>
              </a:rPr>
              <a:t> </a:t>
            </a:r>
            <a:r>
              <a:rPr lang="fr-FR" sz="1400" dirty="0">
                <a:solidFill>
                  <a:srgbClr val="000000"/>
                </a:solidFill>
              </a:rPr>
              <a:t>2015.</a:t>
            </a:r>
          </a:p>
        </p:txBody>
      </p:sp>
      <p:sp>
        <p:nvSpPr>
          <p:cNvPr id="12" name="Rectangle 11"/>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13" name="Imag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6225" y="6346891"/>
            <a:ext cx="1054594" cy="479359"/>
          </a:xfrm>
          <a:prstGeom prst="rect">
            <a:avLst/>
          </a:prstGeom>
        </p:spPr>
      </p:pic>
      <p:sp>
        <p:nvSpPr>
          <p:cNvPr id="14" name="Espace réservé du pied de page 2"/>
          <p:cNvSpPr>
            <a:spLocks noGrp="1"/>
          </p:cNvSpPr>
          <p:nvPr>
            <p:ph type="ftr" sz="quarter" idx="15"/>
          </p:nvPr>
        </p:nvSpPr>
        <p:spPr>
          <a:xfrm>
            <a:off x="1469892" y="6488113"/>
            <a:ext cx="6918532" cy="273050"/>
          </a:xfrm>
        </p:spPr>
        <p:txBody>
          <a:bodyPr/>
          <a:lstStyle/>
          <a:p>
            <a:pPr>
              <a:defRPr/>
            </a:pPr>
            <a:r>
              <a:rPr lang="en-US" i="1" dirty="0">
                <a:solidFill>
                  <a:srgbClr val="FFFFFF"/>
                </a:solidFill>
              </a:rPr>
              <a:t>Reifying the concurrency concern into </a:t>
            </a:r>
            <a:r>
              <a:rPr lang="en-US" i="1" dirty="0" err="1">
                <a:solidFill>
                  <a:srgbClr val="FFFFFF"/>
                </a:solidFill>
              </a:rPr>
              <a:t>xDSML</a:t>
            </a:r>
            <a:r>
              <a:rPr lang="en-US" i="1" dirty="0">
                <a:solidFill>
                  <a:srgbClr val="FFFFFF"/>
                </a:solidFill>
              </a:rPr>
              <a:t> specifications </a:t>
            </a:r>
            <a:r>
              <a:rPr lang="en-US" dirty="0">
                <a:solidFill>
                  <a:srgbClr val="FFFFFF"/>
                </a:solidFill>
              </a:rPr>
              <a:t>– GEMOC Workshop (Mar., 2016)</a:t>
            </a:r>
            <a:endParaRPr lang="fr-FR" dirty="0">
              <a:solidFill>
                <a:srgbClr val="FFFFFF"/>
              </a:solidFill>
            </a:endParaRPr>
          </a:p>
        </p:txBody>
      </p:sp>
    </p:spTree>
    <p:extLst>
      <p:ext uri="{BB962C8B-B14F-4D97-AF65-F5344CB8AC3E}">
        <p14:creationId xmlns:p14="http://schemas.microsoft.com/office/powerpoint/2010/main" val="2942995909"/>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Summary of the sequential approach</a:t>
            </a:r>
            <a:endParaRPr lang="en-US" dirty="0"/>
          </a:p>
        </p:txBody>
      </p:sp>
      <p:sp>
        <p:nvSpPr>
          <p:cNvPr id="3" name="Espace réservé du pied de page 2"/>
          <p:cNvSpPr>
            <a:spLocks noGrp="1"/>
          </p:cNvSpPr>
          <p:nvPr>
            <p:ph type="ftr" sz="quarter" idx="15"/>
          </p:nvPr>
        </p:nvSpPr>
        <p:spPr/>
        <p:txBody>
          <a:bodyPr/>
          <a:lstStyle/>
          <a:p>
            <a:r>
              <a:rPr lang="en-US" dirty="0" smtClean="0"/>
              <a:t>GEMOC modeling crash course -</a:t>
            </a:r>
            <a:endParaRPr lang="en-US" sz="1000" i="1" dirty="0" smtClean="0"/>
          </a:p>
        </p:txBody>
      </p:sp>
      <p:sp>
        <p:nvSpPr>
          <p:cNvPr id="4" name="Espace réservé du numéro de diapositive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87</a:t>
            </a:fld>
            <a:endParaRPr lang="en-US" dirty="0"/>
          </a:p>
        </p:txBody>
      </p:sp>
      <p:pic>
        <p:nvPicPr>
          <p:cNvPr id="6" name="Espace réservé du contenu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92163" y="1301750"/>
            <a:ext cx="7632700" cy="4686300"/>
          </a:xfrm>
        </p:spPr>
      </p:pic>
    </p:spTree>
    <p:extLst>
      <p:ext uri="{BB962C8B-B14F-4D97-AF65-F5344CB8AC3E}">
        <p14:creationId xmlns:p14="http://schemas.microsoft.com/office/powerpoint/2010/main" val="887363608"/>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Concurrency management</a:t>
            </a:r>
            <a:endParaRPr lang="en-US" dirty="0"/>
          </a:p>
        </p:txBody>
      </p:sp>
      <p:sp>
        <p:nvSpPr>
          <p:cNvPr id="3" name="Espace réservé du pied de page 2"/>
          <p:cNvSpPr>
            <a:spLocks noGrp="1"/>
          </p:cNvSpPr>
          <p:nvPr>
            <p:ph type="ftr" sz="quarter" idx="15"/>
          </p:nvPr>
        </p:nvSpPr>
        <p:spPr/>
        <p:txBody>
          <a:bodyPr/>
          <a:lstStyle/>
          <a:p>
            <a:r>
              <a:rPr lang="en-US" dirty="0" smtClean="0"/>
              <a:t>GEMOC modeling crash course -</a:t>
            </a:r>
            <a:endParaRPr lang="en-US" sz="1000" i="1" dirty="0" smtClean="0"/>
          </a:p>
        </p:txBody>
      </p:sp>
      <p:sp>
        <p:nvSpPr>
          <p:cNvPr id="4" name="Espace réservé du numéro de diapositive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88</a:t>
            </a:fld>
            <a:endParaRPr lang="en-US" dirty="0"/>
          </a:p>
        </p:txBody>
      </p:sp>
      <p:pic>
        <p:nvPicPr>
          <p:cNvPr id="6" name="Espace réservé du contenu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46492" y="1484784"/>
            <a:ext cx="8280400" cy="4145832"/>
          </a:xfrm>
        </p:spPr>
      </p:pic>
      <p:sp>
        <p:nvSpPr>
          <p:cNvPr id="7" name="Rectangle à coins arrondis 6"/>
          <p:cNvSpPr/>
          <p:nvPr/>
        </p:nvSpPr>
        <p:spPr>
          <a:xfrm>
            <a:off x="1691680" y="2780928"/>
            <a:ext cx="1872208" cy="1080120"/>
          </a:xfrm>
          <a:prstGeom prst="roundRect">
            <a:avLst/>
          </a:prstGeom>
          <a:noFill/>
          <a:ln>
            <a:prstDash val="sysDot"/>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8" name="Rectangle à coins arrondis 7"/>
          <p:cNvSpPr/>
          <p:nvPr/>
        </p:nvSpPr>
        <p:spPr>
          <a:xfrm>
            <a:off x="2627784" y="4293096"/>
            <a:ext cx="1080120" cy="1008112"/>
          </a:xfrm>
          <a:prstGeom prst="roundRect">
            <a:avLst/>
          </a:prstGeom>
          <a:noFill/>
          <a:ln>
            <a:prstDash val="sysDot"/>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9" name="Rectangle à coins arrondis 8"/>
          <p:cNvSpPr/>
          <p:nvPr/>
        </p:nvSpPr>
        <p:spPr>
          <a:xfrm>
            <a:off x="1979712" y="1443408"/>
            <a:ext cx="1080120" cy="1008112"/>
          </a:xfrm>
          <a:prstGeom prst="roundRect">
            <a:avLst/>
          </a:prstGeom>
          <a:noFill/>
          <a:ln>
            <a:prstDash val="sysDot"/>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275899593"/>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Model coordination</a:t>
            </a:r>
            <a:endParaRPr lang="en-US" dirty="0"/>
          </a:p>
        </p:txBody>
      </p:sp>
      <p:sp>
        <p:nvSpPr>
          <p:cNvPr id="3" name="Espace réservé du pied de page 2"/>
          <p:cNvSpPr>
            <a:spLocks noGrp="1"/>
          </p:cNvSpPr>
          <p:nvPr>
            <p:ph type="ftr" sz="quarter" idx="15"/>
          </p:nvPr>
        </p:nvSpPr>
        <p:spPr/>
        <p:txBody>
          <a:bodyPr/>
          <a:lstStyle/>
          <a:p>
            <a:r>
              <a:rPr lang="en-US" dirty="0" smtClean="0"/>
              <a:t>GEMOC modeling crash course -</a:t>
            </a:r>
            <a:endParaRPr lang="en-US" sz="1000" i="1" dirty="0" smtClean="0"/>
          </a:p>
        </p:txBody>
      </p:sp>
      <p:sp>
        <p:nvSpPr>
          <p:cNvPr id="4" name="Espace réservé du numéro de diapositive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89</a:t>
            </a:fld>
            <a:endParaRPr lang="en-US" dirty="0"/>
          </a:p>
        </p:txBody>
      </p:sp>
      <p:sp>
        <p:nvSpPr>
          <p:cNvPr id="5" name="Espace réservé du contenu 4"/>
          <p:cNvSpPr>
            <a:spLocks noGrp="1"/>
          </p:cNvSpPr>
          <p:nvPr>
            <p:ph idx="1"/>
          </p:nvPr>
        </p:nvSpPr>
        <p:spPr/>
        <p:txBody>
          <a:bodyPr/>
          <a:lstStyle/>
          <a:p>
            <a:pPr marL="342900" indent="-342900">
              <a:buFont typeface="Arial" charset="0"/>
              <a:buChar char="•"/>
            </a:pPr>
            <a:r>
              <a:rPr lang="en-US" dirty="0" smtClean="0"/>
              <a:t>Once the event notion has been reified, it is then possible to reason about it.</a:t>
            </a:r>
          </a:p>
          <a:p>
            <a:pPr marL="1076212" lvl="2" indent="-342900">
              <a:buFont typeface="Arial" charset="0"/>
              <a:buChar char="•"/>
            </a:pPr>
            <a:r>
              <a:rPr lang="en-US" dirty="0" smtClean="0"/>
              <a:t>i.e., un several models at the same time and coordinate them</a:t>
            </a:r>
          </a:p>
          <a:p>
            <a:endParaRPr lang="en-US" dirty="0" smtClean="0"/>
          </a:p>
          <a:p>
            <a:pPr marL="342900" indent="-342900">
              <a:buFont typeface="Arial" charset="0"/>
              <a:buChar char="•"/>
            </a:pPr>
            <a:r>
              <a:rPr lang="en-US" sz="2400" dirty="0" smtClean="0"/>
              <a:t>In GEMOC we have, the </a:t>
            </a:r>
            <a:r>
              <a:rPr lang="en-US" sz="2400" b="1" i="1" dirty="0" smtClean="0"/>
              <a:t>B</a:t>
            </a:r>
            <a:r>
              <a:rPr lang="en-US" sz="2400" dirty="0" smtClean="0"/>
              <a:t>ehavioral </a:t>
            </a:r>
            <a:r>
              <a:rPr lang="en-US" sz="2400" b="1" i="1" dirty="0" smtClean="0"/>
              <a:t>C</a:t>
            </a:r>
            <a:r>
              <a:rPr lang="en-US" sz="2400" dirty="0" smtClean="0"/>
              <a:t>oordination </a:t>
            </a:r>
            <a:r>
              <a:rPr lang="en-US" sz="2400" b="1" i="1" dirty="0" smtClean="0"/>
              <a:t>O</a:t>
            </a:r>
            <a:r>
              <a:rPr lang="en-US" sz="2400" dirty="0" smtClean="0"/>
              <a:t>perat</a:t>
            </a:r>
            <a:r>
              <a:rPr lang="en-US" sz="2400" b="1" i="1" dirty="0" smtClean="0"/>
              <a:t>o</a:t>
            </a:r>
            <a:r>
              <a:rPr lang="en-US" sz="2400" dirty="0" smtClean="0"/>
              <a:t>r </a:t>
            </a:r>
            <a:r>
              <a:rPr lang="en-US" sz="2400" b="1" i="1" dirty="0" smtClean="0"/>
              <a:t>L</a:t>
            </a:r>
            <a:r>
              <a:rPr lang="en-US" sz="2400" dirty="0" smtClean="0"/>
              <a:t>anguage</a:t>
            </a:r>
            <a:endParaRPr lang="en-US" dirty="0"/>
          </a:p>
        </p:txBody>
      </p:sp>
      <p:pic>
        <p:nvPicPr>
          <p:cNvPr id="6" name="Image 5">
            <a:extLst>
              <a:ext uri="{FF2B5EF4-FFF2-40B4-BE49-F238E27FC236}">
                <a16:creationId xmlns="" xmlns:a16="http://schemas.microsoft.com/office/drawing/2014/main" id="{00000000-0000-0000-0000-000000000000}"/>
              </a:ext>
            </a:extLst>
          </p:cNvPr>
          <p:cNvPicPr>
            <a:picLocks noChangeAspect="1"/>
          </p:cNvPicPr>
          <p:nvPr/>
        </p:nvPicPr>
        <p:blipFill>
          <a:blip r:embed="rId2">
            <a:lum/>
            <a:alphaModFix/>
          </a:blip>
          <a:srcRect/>
          <a:stretch>
            <a:fillRect/>
          </a:stretch>
        </p:blipFill>
        <p:spPr>
          <a:xfrm>
            <a:off x="5436096" y="4509120"/>
            <a:ext cx="3067523" cy="1368152"/>
          </a:xfrm>
          <a:prstGeom prst="rect">
            <a:avLst/>
          </a:prstGeom>
          <a:noFill/>
          <a:ln>
            <a:noFill/>
          </a:ln>
        </p:spPr>
      </p:pic>
    </p:spTree>
    <p:extLst>
      <p:ext uri="{BB962C8B-B14F-4D97-AF65-F5344CB8AC3E}">
        <p14:creationId xmlns:p14="http://schemas.microsoft.com/office/powerpoint/2010/main" val="39954365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err="1" smtClean="0"/>
              <a:t>Language-Oriented</a:t>
            </a:r>
            <a:r>
              <a:rPr lang="fr-FR" dirty="0" smtClean="0"/>
              <a:t> </a:t>
            </a:r>
            <a:r>
              <a:rPr lang="fr-FR" dirty="0" err="1" smtClean="0"/>
              <a:t>Programming</a:t>
            </a:r>
            <a:r>
              <a:rPr lang="fr-FR" dirty="0"/>
              <a:t> </a:t>
            </a:r>
            <a:r>
              <a:rPr lang="fr-FR" dirty="0" smtClean="0"/>
              <a:t>&amp; </a:t>
            </a:r>
            <a:r>
              <a:rPr lang="fr-FR" dirty="0" err="1" smtClean="0"/>
              <a:t>Modeling</a:t>
            </a:r>
            <a:endParaRPr lang="en-US" dirty="0"/>
          </a:p>
        </p:txBody>
      </p:sp>
      <p:sp>
        <p:nvSpPr>
          <p:cNvPr id="4" name="Slide Number Placeholder 3"/>
          <p:cNvSpPr>
            <a:spLocks noGrp="1"/>
          </p:cNvSpPr>
          <p:nvPr>
            <p:ph type="sldNum" sz="quarter" idx="16"/>
          </p:nvPr>
        </p:nvSpPr>
        <p:spPr/>
        <p:txBody>
          <a:bodyPr/>
          <a:lstStyle/>
          <a:p>
            <a:pPr>
              <a:defRPr/>
            </a:pPr>
            <a:r>
              <a:rPr lang="fr-FR" smtClean="0"/>
              <a:t>- </a:t>
            </a:r>
            <a:fld id="{CCD8A327-4A42-4F42-8894-A6F43B7F265B}" type="slidenum">
              <a:rPr lang="fr-FR" smtClean="0"/>
              <a:pPr>
                <a:defRPr/>
              </a:pPr>
              <a:t>9</a:t>
            </a:fld>
            <a:endParaRPr lang="fr-FR"/>
          </a:p>
        </p:txBody>
      </p:sp>
      <p:pic>
        <p:nvPicPr>
          <p:cNvPr id="3" name="Image 2" descr="MDE_en.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79712" y="937517"/>
            <a:ext cx="4869684" cy="3639966"/>
          </a:xfrm>
          <a:prstGeom prst="rect">
            <a:avLst/>
          </a:prstGeom>
        </p:spPr>
      </p:pic>
      <p:sp>
        <p:nvSpPr>
          <p:cNvPr id="7" name="ZoneTexte 6"/>
          <p:cNvSpPr txBox="1"/>
          <p:nvPr/>
        </p:nvSpPr>
        <p:spPr>
          <a:xfrm>
            <a:off x="1763687" y="4699826"/>
            <a:ext cx="6624737" cy="507817"/>
          </a:xfrm>
          <a:prstGeom prst="rect">
            <a:avLst/>
          </a:prstGeom>
          <a:noFill/>
          <a:effectLst>
            <a:outerShdw blurRad="50800" dist="38100" dir="2700000" algn="tl" rotWithShape="0">
              <a:prstClr val="black">
                <a:alpha val="40000"/>
              </a:prstClr>
            </a:outerShdw>
          </a:effectLst>
        </p:spPr>
        <p:txBody>
          <a:bodyPr wrap="square" lIns="91425" tIns="45713" rIns="91425" bIns="45713" rtlCol="0">
            <a:spAutoFit/>
          </a:bodyPr>
          <a:lstStyle/>
          <a:p>
            <a:r>
              <a:rPr lang="fr-FR" sz="1500" b="1" i="1" dirty="0" smtClean="0">
                <a:solidFill>
                  <a:srgbClr val="000000"/>
                </a:solidFill>
              </a:rPr>
              <a:t>Ingénierie </a:t>
            </a:r>
            <a:r>
              <a:rPr lang="fr-FR" sz="1500" b="1" i="1" dirty="0">
                <a:solidFill>
                  <a:srgbClr val="000000"/>
                </a:solidFill>
              </a:rPr>
              <a:t>Dirigée par les Modèles : des concepts à la </a:t>
            </a:r>
            <a:r>
              <a:rPr lang="fr-FR" sz="1500" b="1" i="1" dirty="0" smtClean="0">
                <a:solidFill>
                  <a:srgbClr val="000000"/>
                </a:solidFill>
              </a:rPr>
              <a:t>pratique,</a:t>
            </a:r>
            <a:r>
              <a:rPr lang="fr-FR" sz="1200" dirty="0" smtClean="0">
                <a:solidFill>
                  <a:srgbClr val="000000"/>
                </a:solidFill>
                <a:cs typeface="Arial"/>
              </a:rPr>
              <a:t> by </a:t>
            </a:r>
            <a:r>
              <a:rPr lang="fr-FR" sz="1200" dirty="0" err="1" smtClean="0">
                <a:solidFill>
                  <a:srgbClr val="000000"/>
                </a:solidFill>
              </a:rPr>
              <a:t>Jézéquel</a:t>
            </a:r>
            <a:r>
              <a:rPr lang="fr-FR" sz="1200" dirty="0" smtClean="0">
                <a:solidFill>
                  <a:srgbClr val="000000"/>
                </a:solidFill>
              </a:rPr>
              <a:t>, J.-M</a:t>
            </a:r>
            <a:r>
              <a:rPr lang="fr-FR" sz="1200" dirty="0">
                <a:solidFill>
                  <a:srgbClr val="000000"/>
                </a:solidFill>
              </a:rPr>
              <a:t>., Combemale, B., </a:t>
            </a:r>
            <a:r>
              <a:rPr lang="fr-FR" sz="1200" dirty="0" err="1">
                <a:solidFill>
                  <a:srgbClr val="000000"/>
                </a:solidFill>
              </a:rPr>
              <a:t>Vojtisek</a:t>
            </a:r>
            <a:r>
              <a:rPr lang="fr-FR" sz="1200" dirty="0" smtClean="0">
                <a:solidFill>
                  <a:srgbClr val="000000"/>
                </a:solidFill>
              </a:rPr>
              <a:t>, </a:t>
            </a:r>
            <a:r>
              <a:rPr lang="fr-FR" sz="1200" dirty="0">
                <a:solidFill>
                  <a:srgbClr val="000000"/>
                </a:solidFill>
              </a:rPr>
              <a:t>D</a:t>
            </a:r>
            <a:r>
              <a:rPr lang="fr-FR" sz="1200" dirty="0" smtClean="0">
                <a:solidFill>
                  <a:srgbClr val="000000"/>
                </a:solidFill>
              </a:rPr>
              <a:t>., </a:t>
            </a:r>
            <a:r>
              <a:rPr lang="fr-FR" sz="1200" dirty="0">
                <a:solidFill>
                  <a:srgbClr val="000000"/>
                </a:solidFill>
              </a:rPr>
              <a:t>Références sciences, </a:t>
            </a:r>
            <a:r>
              <a:rPr lang="fr-FR" sz="1200" dirty="0" smtClean="0">
                <a:solidFill>
                  <a:srgbClr val="000000"/>
                </a:solidFill>
              </a:rPr>
              <a:t>ellipses (</a:t>
            </a:r>
            <a:r>
              <a:rPr lang="fr-FR" sz="1200" dirty="0" err="1">
                <a:solidFill>
                  <a:srgbClr val="000000"/>
                </a:solidFill>
              </a:rPr>
              <a:t>Eds</a:t>
            </a:r>
            <a:r>
              <a:rPr lang="fr-FR" sz="1200" dirty="0" smtClean="0">
                <a:solidFill>
                  <a:srgbClr val="000000"/>
                </a:solidFill>
              </a:rPr>
              <a:t>.). 2012. </a:t>
            </a:r>
            <a:endParaRPr lang="fr-FR" sz="1200" dirty="0">
              <a:solidFill>
                <a:srgbClr val="000000"/>
              </a:solidFill>
              <a:cs typeface="Arial"/>
            </a:endParaRPr>
          </a:p>
        </p:txBody>
      </p:sp>
      <p:pic>
        <p:nvPicPr>
          <p:cNvPr id="9" name="Imag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7624" y="4617580"/>
            <a:ext cx="527058" cy="675688"/>
          </a:xfrm>
          <a:prstGeom prst="roundRect">
            <a:avLst>
              <a:gd name="adj" fmla="val 8594"/>
            </a:avLst>
          </a:prstGeom>
          <a:solidFill>
            <a:srgbClr val="FFFFFF">
              <a:shade val="85000"/>
            </a:srgbClr>
          </a:solidFill>
          <a:ln>
            <a:noFill/>
          </a:ln>
          <a:effectLst>
            <a:outerShdw blurRad="50800" dist="38100" dir="8100000" algn="tr" rotWithShape="0">
              <a:prstClr val="black">
                <a:alpha val="40000"/>
              </a:prstClr>
            </a:outerShdw>
            <a:reflection blurRad="12700" stA="38000" endPos="28000" dist="5000" dir="5400000" sy="-100000" algn="bl" rotWithShape="0"/>
          </a:effectLst>
        </p:spPr>
      </p:pic>
      <p:sp>
        <p:nvSpPr>
          <p:cNvPr id="11" name="ZoneTexte 10"/>
          <p:cNvSpPr txBox="1"/>
          <p:nvPr/>
        </p:nvSpPr>
        <p:spPr>
          <a:xfrm>
            <a:off x="1726617" y="5481676"/>
            <a:ext cx="7056785" cy="692483"/>
          </a:xfrm>
          <a:prstGeom prst="rect">
            <a:avLst/>
          </a:prstGeom>
          <a:noFill/>
          <a:effectLst>
            <a:outerShdw blurRad="50800" dist="38100" dir="2700000" algn="tl" rotWithShape="0">
              <a:prstClr val="black">
                <a:alpha val="40000"/>
              </a:prstClr>
            </a:outerShdw>
          </a:effectLst>
        </p:spPr>
        <p:txBody>
          <a:bodyPr wrap="square" lIns="91425" tIns="45713" rIns="91425" bIns="45713" rtlCol="0">
            <a:spAutoFit/>
          </a:bodyPr>
          <a:lstStyle/>
          <a:p>
            <a:r>
              <a:rPr lang="fr-FR" sz="1500" b="1" i="1" dirty="0">
                <a:solidFill>
                  <a:srgbClr val="000000"/>
                </a:solidFill>
              </a:rPr>
              <a:t>Engineering </a:t>
            </a:r>
            <a:r>
              <a:rPr lang="fr-FR" sz="1500" b="1" i="1" dirty="0" err="1">
                <a:solidFill>
                  <a:srgbClr val="000000"/>
                </a:solidFill>
              </a:rPr>
              <a:t>Modeling</a:t>
            </a:r>
            <a:r>
              <a:rPr lang="fr-FR" sz="1500" b="1" i="1" dirty="0">
                <a:solidFill>
                  <a:srgbClr val="000000"/>
                </a:solidFill>
              </a:rPr>
              <a:t> </a:t>
            </a:r>
            <a:r>
              <a:rPr lang="fr-FR" sz="1500" b="1" i="1" dirty="0" err="1">
                <a:solidFill>
                  <a:srgbClr val="000000"/>
                </a:solidFill>
              </a:rPr>
              <a:t>Languages</a:t>
            </a:r>
            <a:r>
              <a:rPr lang="fr-FR" sz="1500" b="1" i="1" dirty="0">
                <a:solidFill>
                  <a:srgbClr val="000000"/>
                </a:solidFill>
              </a:rPr>
              <a:t>: </a:t>
            </a:r>
            <a:r>
              <a:rPr lang="fr-FR" sz="1500" b="1" i="1" dirty="0" err="1">
                <a:solidFill>
                  <a:srgbClr val="000000"/>
                </a:solidFill>
              </a:rPr>
              <a:t>Turning</a:t>
            </a:r>
            <a:r>
              <a:rPr lang="fr-FR" sz="1500" b="1" i="1" dirty="0">
                <a:solidFill>
                  <a:srgbClr val="000000"/>
                </a:solidFill>
              </a:rPr>
              <a:t> Domain </a:t>
            </a:r>
            <a:r>
              <a:rPr lang="fr-FR" sz="1500" b="1" i="1" dirty="0" err="1">
                <a:solidFill>
                  <a:srgbClr val="000000"/>
                </a:solidFill>
              </a:rPr>
              <a:t>Knowledge</a:t>
            </a:r>
            <a:r>
              <a:rPr lang="fr-FR" sz="1500" b="1" i="1" dirty="0">
                <a:solidFill>
                  <a:srgbClr val="000000"/>
                </a:solidFill>
              </a:rPr>
              <a:t> </a:t>
            </a:r>
            <a:r>
              <a:rPr lang="fr-FR" sz="1500" b="1" i="1" dirty="0" err="1">
                <a:solidFill>
                  <a:srgbClr val="000000"/>
                </a:solidFill>
              </a:rPr>
              <a:t>into</a:t>
            </a:r>
            <a:r>
              <a:rPr lang="fr-FR" sz="1500" b="1" i="1" dirty="0">
                <a:solidFill>
                  <a:srgbClr val="000000"/>
                </a:solidFill>
              </a:rPr>
              <a:t> Tools</a:t>
            </a:r>
            <a:r>
              <a:rPr lang="fr-FR" sz="1200" dirty="0">
                <a:solidFill>
                  <a:srgbClr val="000000"/>
                </a:solidFill>
              </a:rPr>
              <a:t>, by Benoit Combemale, </a:t>
            </a:r>
            <a:r>
              <a:rPr lang="fr-FR" sz="1200" dirty="0" smtClean="0">
                <a:solidFill>
                  <a:srgbClr val="000000"/>
                </a:solidFill>
              </a:rPr>
              <a:t>Robert B. </a:t>
            </a:r>
            <a:r>
              <a:rPr lang="fr-FR" sz="1200" dirty="0">
                <a:solidFill>
                  <a:srgbClr val="000000"/>
                </a:solidFill>
              </a:rPr>
              <a:t>France, Jean-Marc </a:t>
            </a:r>
            <a:r>
              <a:rPr lang="fr-FR" sz="1200" dirty="0" err="1">
                <a:solidFill>
                  <a:srgbClr val="000000"/>
                </a:solidFill>
              </a:rPr>
              <a:t>Jézéquel</a:t>
            </a:r>
            <a:r>
              <a:rPr lang="fr-FR" sz="1200" dirty="0">
                <a:solidFill>
                  <a:srgbClr val="000000"/>
                </a:solidFill>
              </a:rPr>
              <a:t>, Bernhard </a:t>
            </a:r>
            <a:r>
              <a:rPr lang="fr-FR" sz="1200" dirty="0" err="1">
                <a:solidFill>
                  <a:srgbClr val="000000"/>
                </a:solidFill>
              </a:rPr>
              <a:t>Rumpe</a:t>
            </a:r>
            <a:r>
              <a:rPr lang="fr-FR" sz="1200" dirty="0">
                <a:solidFill>
                  <a:srgbClr val="000000"/>
                </a:solidFill>
              </a:rPr>
              <a:t>, Jim R.H. </a:t>
            </a:r>
            <a:r>
              <a:rPr lang="fr-FR" sz="1200" dirty="0" err="1">
                <a:solidFill>
                  <a:srgbClr val="000000"/>
                </a:solidFill>
              </a:rPr>
              <a:t>Steel</a:t>
            </a:r>
            <a:r>
              <a:rPr lang="fr-FR" sz="1200" dirty="0">
                <a:solidFill>
                  <a:srgbClr val="000000"/>
                </a:solidFill>
              </a:rPr>
              <a:t>, and Didier </a:t>
            </a:r>
            <a:r>
              <a:rPr lang="fr-FR" sz="1200" dirty="0" err="1">
                <a:solidFill>
                  <a:srgbClr val="000000"/>
                </a:solidFill>
              </a:rPr>
              <a:t>Vojtisek</a:t>
            </a:r>
            <a:r>
              <a:rPr lang="fr-FR" sz="1200" dirty="0">
                <a:solidFill>
                  <a:srgbClr val="000000"/>
                </a:solidFill>
              </a:rPr>
              <a:t>. Chapman and Hall/CRC, pp.398, 2016. </a:t>
            </a:r>
            <a:r>
              <a:rPr lang="fr-FR" sz="1200" dirty="0" err="1">
                <a:solidFill>
                  <a:srgbClr val="000000"/>
                </a:solidFill>
              </a:rPr>
              <a:t>Companion</a:t>
            </a:r>
            <a:r>
              <a:rPr lang="fr-FR" sz="1200" dirty="0">
                <a:solidFill>
                  <a:srgbClr val="000000"/>
                </a:solidFill>
              </a:rPr>
              <a:t> </a:t>
            </a:r>
            <a:r>
              <a:rPr lang="fr-FR" sz="1200" dirty="0" err="1">
                <a:solidFill>
                  <a:srgbClr val="000000"/>
                </a:solidFill>
              </a:rPr>
              <a:t>website</a:t>
            </a:r>
            <a:r>
              <a:rPr lang="fr-FR" sz="1200" dirty="0">
                <a:solidFill>
                  <a:srgbClr val="000000"/>
                </a:solidFill>
              </a:rPr>
              <a:t>: http://</a:t>
            </a:r>
            <a:r>
              <a:rPr lang="fr-FR" sz="1200" dirty="0" err="1">
                <a:solidFill>
                  <a:srgbClr val="000000"/>
                </a:solidFill>
              </a:rPr>
              <a:t>mdebook.irisa.fr</a:t>
            </a:r>
            <a:endParaRPr lang="fr-FR" sz="1200" dirty="0">
              <a:solidFill>
                <a:srgbClr val="000000"/>
              </a:solidFill>
              <a:cs typeface="Arial"/>
            </a:endParaRPr>
          </a:p>
        </p:txBody>
      </p:sp>
      <p:pic>
        <p:nvPicPr>
          <p:cNvPr id="12" name="Image 11"/>
          <p:cNvPicPr>
            <a:picLocks noChangeAspect="1"/>
          </p:cNvPicPr>
          <p:nvPr/>
        </p:nvPicPr>
        <p:blipFill>
          <a:blip r:embed="rId4"/>
          <a:stretch>
            <a:fillRect/>
          </a:stretch>
        </p:blipFill>
        <p:spPr>
          <a:xfrm>
            <a:off x="1187625" y="5419357"/>
            <a:ext cx="538992" cy="817955"/>
          </a:xfrm>
          <a:prstGeom prst="rect">
            <a:avLst/>
          </a:prstGeom>
          <a:ln>
            <a:noFill/>
          </a:ln>
          <a:effectLst>
            <a:outerShdw blurRad="50800" dist="76200" dir="8100000" algn="tr" rotWithShape="0">
              <a:prstClr val="black">
                <a:alpha val="40000"/>
              </a:prstClr>
            </a:outerShdw>
          </a:effectLst>
        </p:spPr>
      </p:pic>
      <p:sp>
        <p:nvSpPr>
          <p:cNvPr id="13" name="Fußzeilenplatzhalter 2"/>
          <p:cNvSpPr>
            <a:spLocks noGrp="1"/>
          </p:cNvSpPr>
          <p:nvPr>
            <p:ph type="ftr" sz="quarter" idx="15"/>
          </p:nvPr>
        </p:nvSpPr>
        <p:spPr>
          <a:xfrm>
            <a:off x="1475656" y="6488113"/>
            <a:ext cx="7056783" cy="273050"/>
          </a:xfrm>
        </p:spPr>
        <p:txBody>
          <a:bodyPr/>
          <a:lstStyle/>
          <a:p>
            <a:r>
              <a:rPr lang="en-US" dirty="0" smtClean="0"/>
              <a:t>GEMOC Studio Tutorial @ MODELS 2017 </a:t>
            </a:r>
            <a:r>
              <a:rPr lang="mr-IN" dirty="0" smtClean="0"/>
              <a:t>–</a:t>
            </a:r>
            <a:r>
              <a:rPr lang="fr-FR" dirty="0" smtClean="0"/>
              <a:t> Benoit </a:t>
            </a:r>
            <a:r>
              <a:rPr lang="fr-FR" dirty="0" err="1" smtClean="0"/>
              <a:t>Combemale</a:t>
            </a:r>
            <a:r>
              <a:rPr lang="fr-FR" dirty="0" smtClean="0"/>
              <a:t> and Julien </a:t>
            </a:r>
            <a:r>
              <a:rPr lang="fr-FR" dirty="0" err="1" smtClean="0"/>
              <a:t>Deantoni</a:t>
            </a:r>
            <a:r>
              <a:rPr lang="fr-FR" dirty="0"/>
              <a:t> </a:t>
            </a:r>
            <a:r>
              <a:rPr lang="mr-IN" dirty="0"/>
              <a:t>– </a:t>
            </a:r>
            <a:r>
              <a:rPr lang="en-US" dirty="0" smtClean="0"/>
              <a:t>Sep</a:t>
            </a:r>
            <a:r>
              <a:rPr lang="en-US" dirty="0"/>
              <a:t>., 2017</a:t>
            </a:r>
          </a:p>
        </p:txBody>
      </p:sp>
      <p:sp>
        <p:nvSpPr>
          <p:cNvPr id="14" name="Rectangle 13"/>
          <p:cNvSpPr/>
          <p:nvPr/>
        </p:nvSpPr>
        <p:spPr>
          <a:xfrm>
            <a:off x="323528" y="6309320"/>
            <a:ext cx="936104" cy="54868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bg1"/>
              </a:solidFill>
            </a:endParaRPr>
          </a:p>
        </p:txBody>
      </p:sp>
      <p:pic>
        <p:nvPicPr>
          <p:cNvPr id="15" name="Imag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1520" y="6361008"/>
            <a:ext cx="1097855" cy="452368"/>
          </a:xfrm>
          <a:prstGeom prst="rect">
            <a:avLst/>
          </a:prstGeom>
        </p:spPr>
      </p:pic>
    </p:spTree>
    <p:extLst>
      <p:ext uri="{BB962C8B-B14F-4D97-AF65-F5344CB8AC3E}">
        <p14:creationId xmlns:p14="http://schemas.microsoft.com/office/powerpoint/2010/main" val="749060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4" name="Image 213"/>
          <p:cNvPicPr>
            <a:picLocks noChangeAspect="1"/>
          </p:cNvPicPr>
          <p:nvPr/>
        </p:nvPicPr>
        <p:blipFill>
          <a:blip r:embed="rId3"/>
          <a:stretch>
            <a:fillRect/>
          </a:stretch>
        </p:blipFill>
        <p:spPr>
          <a:xfrm>
            <a:off x="1796457" y="936104"/>
            <a:ext cx="5439839" cy="5445224"/>
          </a:xfrm>
          <a:prstGeom prst="rect">
            <a:avLst/>
          </a:prstGeom>
        </p:spPr>
      </p:pic>
      <p:sp>
        <p:nvSpPr>
          <p:cNvPr id="212" name="Espace réservé du numéro de diapositive 1"/>
          <p:cNvSpPr>
            <a:spLocks noGrp="1"/>
          </p:cNvSpPr>
          <p:nvPr>
            <p:ph type="sldNum" sz="quarter" idx="10"/>
          </p:nvPr>
        </p:nvSpPr>
        <p:spPr/>
        <p:txBody>
          <a:bodyPr/>
          <a:lstStyle/>
          <a:p>
            <a:pPr lvl="0"/>
            <a:fld id="{9A7BCE3E-3044-40F3-8843-571D04C84A25}" type="slidenum">
              <a:t>90</a:t>
            </a:fld>
            <a:endParaRPr lang="en-US"/>
          </a:p>
        </p:txBody>
      </p:sp>
      <p:grpSp>
        <p:nvGrpSpPr>
          <p:cNvPr id="6" name="Groupe 5"/>
          <p:cNvGrpSpPr/>
          <p:nvPr/>
        </p:nvGrpSpPr>
        <p:grpSpPr>
          <a:xfrm>
            <a:off x="15446524" y="11287962"/>
            <a:ext cx="1200076" cy="1389149"/>
            <a:chOff x="17028720" y="12443400"/>
            <a:chExt cx="1323000" cy="1531440"/>
          </a:xfrm>
        </p:grpSpPr>
        <p:sp>
          <p:nvSpPr>
            <p:cNvPr id="7" name="Forme libre 6"/>
            <p:cNvSpPr/>
            <p:nvPr/>
          </p:nvSpPr>
          <p:spPr>
            <a:xfrm>
              <a:off x="17028720" y="12481560"/>
              <a:ext cx="1155240" cy="1173240"/>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FFCC"/>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8" name="ZoneTexte 7"/>
            <p:cNvSpPr txBox="1"/>
            <p:nvPr/>
          </p:nvSpPr>
          <p:spPr>
            <a:xfrm>
              <a:off x="17043839" y="12443400"/>
              <a:ext cx="611188"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1</a:t>
              </a:r>
            </a:p>
          </p:txBody>
        </p:sp>
        <p:sp>
          <p:nvSpPr>
            <p:cNvPr id="9" name="Forme libre 8"/>
            <p:cNvSpPr/>
            <p:nvPr/>
          </p:nvSpPr>
          <p:spPr>
            <a:xfrm>
              <a:off x="17109720" y="12614040"/>
              <a:ext cx="1155600" cy="1173240"/>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FFCC"/>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0" name="ZoneTexte 9"/>
            <p:cNvSpPr txBox="1"/>
            <p:nvPr/>
          </p:nvSpPr>
          <p:spPr>
            <a:xfrm>
              <a:off x="17148960" y="12606840"/>
              <a:ext cx="611188"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2</a:t>
              </a:r>
            </a:p>
          </p:txBody>
        </p:sp>
        <p:pic>
          <p:nvPicPr>
            <p:cNvPr id="11" name="Image 10">
              <a:extLst>
                <a:ext uri="{FF2B5EF4-FFF2-40B4-BE49-F238E27FC236}">
                  <a16:creationId xmlns="" xmlns:a16="http://schemas.microsoft.com/office/drawing/2014/main" id="{00000000-0000-0000-0000-000000000000}"/>
                </a:ext>
              </a:extLst>
            </p:cNvPr>
            <p:cNvPicPr>
              <a:picLocks noChangeAspect="1"/>
            </p:cNvPicPr>
            <p:nvPr/>
          </p:nvPicPr>
          <p:blipFill>
            <a:blip r:embed="rId4">
              <a:lum contrast="30000"/>
              <a:alphaModFix/>
            </a:blip>
            <a:srcRect/>
            <a:stretch>
              <a:fillRect/>
            </a:stretch>
          </p:blipFill>
          <p:spPr>
            <a:xfrm>
              <a:off x="17182440" y="12800519"/>
              <a:ext cx="996120" cy="848519"/>
            </a:xfrm>
            <a:prstGeom prst="rect">
              <a:avLst/>
            </a:prstGeom>
            <a:noFill/>
            <a:ln>
              <a:noFill/>
            </a:ln>
          </p:spPr>
        </p:pic>
        <p:sp>
          <p:nvSpPr>
            <p:cNvPr id="12" name="Forme libre 11"/>
            <p:cNvSpPr/>
            <p:nvPr/>
          </p:nvSpPr>
          <p:spPr>
            <a:xfrm>
              <a:off x="17196120" y="12801600"/>
              <a:ext cx="1155600" cy="1173240"/>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FFCC"/>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3" name="ZoneTexte 12"/>
            <p:cNvSpPr txBox="1"/>
            <p:nvPr/>
          </p:nvSpPr>
          <p:spPr>
            <a:xfrm>
              <a:off x="17263800" y="12772798"/>
              <a:ext cx="611188"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3</a:t>
              </a:r>
            </a:p>
          </p:txBody>
        </p:sp>
        <p:pic>
          <p:nvPicPr>
            <p:cNvPr id="14" name="Image 13">
              <a:extLst>
                <a:ext uri="{FF2B5EF4-FFF2-40B4-BE49-F238E27FC236}">
                  <a16:creationId xmlns="" xmlns:a16="http://schemas.microsoft.com/office/drawing/2014/main" id="{00000000-0000-0000-0000-000000000000}"/>
                </a:ext>
              </a:extLst>
            </p:cNvPr>
            <p:cNvPicPr>
              <a:picLocks noChangeAspect="1"/>
            </p:cNvPicPr>
            <p:nvPr/>
          </p:nvPicPr>
          <p:blipFill>
            <a:blip r:embed="rId5">
              <a:lum/>
              <a:alphaModFix/>
            </a:blip>
            <a:srcRect/>
            <a:stretch>
              <a:fillRect/>
            </a:stretch>
          </p:blipFill>
          <p:spPr>
            <a:xfrm>
              <a:off x="17246160" y="12994200"/>
              <a:ext cx="996120" cy="848519"/>
            </a:xfrm>
            <a:prstGeom prst="rect">
              <a:avLst/>
            </a:prstGeom>
            <a:noFill/>
            <a:ln>
              <a:noFill/>
            </a:ln>
          </p:spPr>
        </p:pic>
      </p:grpSp>
      <p:sp>
        <p:nvSpPr>
          <p:cNvPr id="15" name="ZoneTexte 14"/>
          <p:cNvSpPr txBox="1"/>
          <p:nvPr/>
        </p:nvSpPr>
        <p:spPr>
          <a:xfrm>
            <a:off x="16404952" y="10711272"/>
            <a:ext cx="1125622" cy="524115"/>
          </a:xfrm>
          <a:prstGeom prst="rect">
            <a:avLst/>
          </a:prstGeom>
          <a:noFill/>
          <a:ln>
            <a:noFill/>
          </a:ln>
        </p:spPr>
        <p:txBody>
          <a:bodyPr vert="horz" wrap="none" lIns="81638" tIns="40819" rIns="81638" bIns="40819" anchorCtr="0" compatLnSpc="0"/>
          <a:lstStyle/>
          <a:p>
            <a:pPr algn="ctr" hangingPunct="0">
              <a:spcBef>
                <a:spcPts val="0"/>
              </a:spcBef>
              <a:spcAft>
                <a:spcPts val="0"/>
              </a:spcAft>
            </a:pPr>
            <a:endParaRPr lang="en-US" sz="907">
              <a:latin typeface="Arial" pitchFamily="18"/>
              <a:ea typeface="DejaVu Sans" pitchFamily="2"/>
              <a:cs typeface="Lohit Hindi" pitchFamily="2"/>
            </a:endParaRPr>
          </a:p>
          <a:p>
            <a:pPr algn="ctr" hangingPunct="0">
              <a:spcBef>
                <a:spcPts val="0"/>
              </a:spcBef>
              <a:spcAft>
                <a:spcPts val="0"/>
              </a:spcAft>
            </a:pPr>
            <a:r>
              <a:rPr lang="en-US" sz="1089">
                <a:latin typeface="Arial" pitchFamily="18"/>
                <a:ea typeface="DejaVu Sans" pitchFamily="2"/>
                <a:cs typeface="Lohit Hindi" pitchFamily="2"/>
              </a:rPr>
              <a:t>System</a:t>
            </a:r>
          </a:p>
          <a:p>
            <a:pPr algn="ctr" hangingPunct="0">
              <a:spcBef>
                <a:spcPts val="0"/>
              </a:spcBef>
              <a:spcAft>
                <a:spcPts val="0"/>
              </a:spcAft>
            </a:pPr>
            <a:r>
              <a:rPr lang="en-US" sz="1089">
                <a:latin typeface="Arial" pitchFamily="18"/>
                <a:ea typeface="DejaVu Sans" pitchFamily="2"/>
                <a:cs typeface="Lohit Hindi" pitchFamily="2"/>
              </a:rPr>
              <a:t>Designer</a:t>
            </a:r>
          </a:p>
        </p:txBody>
      </p:sp>
      <p:sp>
        <p:nvSpPr>
          <p:cNvPr id="16" name="Connecteur droit 15"/>
          <p:cNvSpPr/>
          <p:nvPr/>
        </p:nvSpPr>
        <p:spPr>
          <a:xfrm flipV="1">
            <a:off x="16428463" y="7132598"/>
            <a:ext cx="0" cy="2205200"/>
          </a:xfrm>
          <a:prstGeom prst="line">
            <a:avLst/>
          </a:prstGeom>
          <a:noFill/>
          <a:ln w="18360">
            <a:solidFill>
              <a:srgbClr val="000000"/>
            </a:solidFill>
            <a:custDash>
              <a:ds d="498039" sp="100000"/>
              <a:ds d="498039" sp="100000"/>
              <a:ds d="398039" sp="100000"/>
            </a:custDash>
            <a:headEnd type="arrow"/>
          </a:ln>
        </p:spPr>
        <p:txBody>
          <a:bodyPr vert="horz" wrap="none" lIns="89802" tIns="48983" rIns="89802" bIns="48983" anchor="ctr" anchorCtr="0" compatLnSpc="0"/>
          <a:lstStyle/>
          <a:p>
            <a:pPr hangingPunct="0">
              <a:spcBef>
                <a:spcPts val="0"/>
              </a:spcBef>
              <a:spcAft>
                <a:spcPts val="0"/>
              </a:spcAft>
            </a:pPr>
            <a:r>
              <a:rPr lang="en-US" sz="1179">
                <a:latin typeface="Arial" pitchFamily="18"/>
                <a:ea typeface="DejaVu Sans" pitchFamily="2"/>
                <a:cs typeface="Lohit Hindi" pitchFamily="2"/>
              </a:rPr>
              <a:t>       generates</a:t>
            </a:r>
          </a:p>
          <a:p>
            <a:pPr hangingPunct="0">
              <a:spcBef>
                <a:spcPts val="0"/>
              </a:spcBef>
              <a:spcAft>
                <a:spcPts val="0"/>
              </a:spcAft>
            </a:pPr>
            <a:endParaRPr lang="en-US" sz="1179">
              <a:latin typeface="Arial" pitchFamily="18"/>
              <a:ea typeface="DejaVu Sans" pitchFamily="2"/>
              <a:cs typeface="Lohit Hindi" pitchFamily="2"/>
            </a:endParaRPr>
          </a:p>
        </p:txBody>
      </p:sp>
      <p:sp>
        <p:nvSpPr>
          <p:cNvPr id="17" name="Forme libre 16"/>
          <p:cNvSpPr/>
          <p:nvPr/>
        </p:nvSpPr>
        <p:spPr>
          <a:xfrm>
            <a:off x="17794754" y="11394417"/>
            <a:ext cx="1431274" cy="1257548"/>
          </a:xfrm>
          <a:custGeom>
            <a:avLst/>
            <a:gdLst>
              <a:gd name="f0" fmla="val w"/>
              <a:gd name="f1" fmla="val h"/>
              <a:gd name="f2" fmla="val 0"/>
              <a:gd name="f3" fmla="val 21600"/>
              <a:gd name="f4" fmla="val 1930"/>
              <a:gd name="f5" fmla="val 7160"/>
              <a:gd name="f6" fmla="val 1530"/>
              <a:gd name="f7" fmla="val 4490"/>
              <a:gd name="f8" fmla="val 3400"/>
              <a:gd name="f9" fmla="val 1970"/>
              <a:gd name="f10" fmla="val 5270"/>
              <a:gd name="f11" fmla="val 5860"/>
              <a:gd name="f12" fmla="val 1950"/>
              <a:gd name="f13" fmla="val 6470"/>
              <a:gd name="f14" fmla="val 2210"/>
              <a:gd name="f15" fmla="val 6970"/>
              <a:gd name="f16" fmla="val 2600"/>
              <a:gd name="f17" fmla="val 7450"/>
              <a:gd name="f18" fmla="val 1390"/>
              <a:gd name="f19" fmla="val 8340"/>
              <a:gd name="f20" fmla="val 650"/>
              <a:gd name="f21" fmla="val 9340"/>
              <a:gd name="f22" fmla="val 10004"/>
              <a:gd name="f23" fmla="val 690"/>
              <a:gd name="f24" fmla="val 10710"/>
              <a:gd name="f25" fmla="val 1050"/>
              <a:gd name="f26" fmla="val 11210"/>
              <a:gd name="f27" fmla="val 1700"/>
              <a:gd name="f28" fmla="val 11570"/>
              <a:gd name="f29" fmla="val 630"/>
              <a:gd name="f30" fmla="val 12330"/>
              <a:gd name="f31" fmla="val 13150"/>
              <a:gd name="f32" fmla="val 13840"/>
              <a:gd name="f33" fmla="val 14470"/>
              <a:gd name="f34" fmla="val 460"/>
              <a:gd name="f35" fmla="val 14870"/>
              <a:gd name="f36" fmla="val 1160"/>
              <a:gd name="f37" fmla="val 15330"/>
              <a:gd name="f38" fmla="val 440"/>
              <a:gd name="f39" fmla="val 16020"/>
              <a:gd name="f40" fmla="val 16740"/>
              <a:gd name="f41" fmla="val 17910"/>
              <a:gd name="f42" fmla="val 18900"/>
              <a:gd name="f43" fmla="val 1130"/>
              <a:gd name="f44" fmla="val 19110"/>
              <a:gd name="f45" fmla="val 2710"/>
              <a:gd name="f46" fmla="val 20240"/>
              <a:gd name="f47" fmla="val 3150"/>
              <a:gd name="f48" fmla="val 21060"/>
              <a:gd name="f49" fmla="val 4580"/>
              <a:gd name="f50" fmla="val 6220"/>
              <a:gd name="f51" fmla="val 6720"/>
              <a:gd name="f52" fmla="val 21000"/>
              <a:gd name="f53" fmla="val 7200"/>
              <a:gd name="f54" fmla="val 20830"/>
              <a:gd name="f55" fmla="val 7660"/>
              <a:gd name="f56" fmla="val 21310"/>
              <a:gd name="f57" fmla="val 8460"/>
              <a:gd name="f58" fmla="val 9450"/>
              <a:gd name="f59" fmla="val 10460"/>
              <a:gd name="f60" fmla="val 12750"/>
              <a:gd name="f61" fmla="val 20310"/>
              <a:gd name="f62" fmla="val 14680"/>
              <a:gd name="f63" fmla="val 18650"/>
              <a:gd name="f64" fmla="val 15010"/>
              <a:gd name="f65" fmla="val 17200"/>
              <a:gd name="f66" fmla="val 17370"/>
              <a:gd name="f67" fmla="val 18920"/>
              <a:gd name="f68" fmla="val 15770"/>
              <a:gd name="f69" fmla="val 15220"/>
              <a:gd name="f70" fmla="val 14700"/>
              <a:gd name="f71" fmla="val 18710"/>
              <a:gd name="f72" fmla="val 14240"/>
              <a:gd name="f73" fmla="val 18310"/>
              <a:gd name="f74" fmla="val 13820"/>
              <a:gd name="f75" fmla="val 12490"/>
              <a:gd name="f76" fmla="val 11000"/>
              <a:gd name="f77" fmla="val 9890"/>
              <a:gd name="f78" fmla="val 8840"/>
              <a:gd name="f79" fmla="val 20790"/>
              <a:gd name="f80" fmla="val 8210"/>
              <a:gd name="f81" fmla="val 19510"/>
              <a:gd name="f82" fmla="val 7620"/>
              <a:gd name="f83" fmla="val 20000"/>
              <a:gd name="f84" fmla="val 7930"/>
              <a:gd name="f85" fmla="val 20290"/>
              <a:gd name="f86" fmla="val 6240"/>
              <a:gd name="f87" fmla="val 4850"/>
              <a:gd name="f88" fmla="val 3570"/>
              <a:gd name="f89" fmla="val 19280"/>
              <a:gd name="f90" fmla="val 2900"/>
              <a:gd name="f91" fmla="val 17640"/>
              <a:gd name="f92" fmla="val 1300"/>
              <a:gd name="f93" fmla="val 17600"/>
              <a:gd name="f94" fmla="val 480"/>
              <a:gd name="f95" fmla="val 16300"/>
              <a:gd name="f96" fmla="val 14660"/>
              <a:gd name="f97" fmla="val 13900"/>
              <a:gd name="f98" fmla="val 13210"/>
              <a:gd name="f99" fmla="val 1070"/>
              <a:gd name="f100" fmla="val 12640"/>
              <a:gd name="f101" fmla="val 380"/>
              <a:gd name="f102" fmla="val 12160"/>
              <a:gd name="f103" fmla="val 10120"/>
              <a:gd name="f104" fmla="val 8590"/>
              <a:gd name="f105" fmla="val 840"/>
              <a:gd name="f106" fmla="val 7330"/>
              <a:gd name="f107" fmla="val 7410"/>
              <a:gd name="f108" fmla="val 2040"/>
              <a:gd name="f109" fmla="val 7690"/>
              <a:gd name="f110" fmla="val 2090"/>
              <a:gd name="f111" fmla="val 7920"/>
              <a:gd name="f112" fmla="val 2790"/>
              <a:gd name="f113" fmla="val 7480"/>
              <a:gd name="f114" fmla="val 3050"/>
              <a:gd name="f115" fmla="val 7670"/>
              <a:gd name="f116" fmla="val 3310"/>
              <a:gd name="f117" fmla="val 11130"/>
              <a:gd name="f118" fmla="val 1910"/>
              <a:gd name="f119" fmla="val 11080"/>
              <a:gd name="f120" fmla="val 2160"/>
              <a:gd name="f121" fmla="val 11030"/>
              <a:gd name="f122" fmla="val 2400"/>
              <a:gd name="f123" fmla="val 14720"/>
              <a:gd name="f124" fmla="val 1400"/>
              <a:gd name="f125" fmla="val 14640"/>
              <a:gd name="f126" fmla="val 1720"/>
              <a:gd name="f127" fmla="val 14540"/>
              <a:gd name="f128" fmla="val 2010"/>
              <a:gd name="f129" fmla="val 19130"/>
              <a:gd name="f130" fmla="val 2890"/>
              <a:gd name="f131" fmla="val 19230"/>
              <a:gd name="f132" fmla="val 3290"/>
              <a:gd name="f133" fmla="val 19190"/>
              <a:gd name="f134" fmla="val 3380"/>
              <a:gd name="f135" fmla="val 20660"/>
              <a:gd name="f136" fmla="val 8170"/>
              <a:gd name="f137" fmla="val 20430"/>
              <a:gd name="f138" fmla="val 8620"/>
              <a:gd name="f139" fmla="val 20110"/>
              <a:gd name="f140" fmla="val 8990"/>
              <a:gd name="f141" fmla="val 18660"/>
              <a:gd name="f142" fmla="val 18740"/>
              <a:gd name="f143" fmla="val 14200"/>
              <a:gd name="f144" fmla="val 18280"/>
              <a:gd name="f145" fmla="val 12200"/>
              <a:gd name="f146" fmla="val 17000"/>
              <a:gd name="f147" fmla="val 11450"/>
              <a:gd name="f148" fmla="val 14320"/>
              <a:gd name="f149" fmla="val 17980"/>
              <a:gd name="f150" fmla="val 14350"/>
              <a:gd name="f151" fmla="val 17680"/>
              <a:gd name="f152" fmla="val 14370"/>
              <a:gd name="f153" fmla="val 17360"/>
              <a:gd name="f154" fmla="val 8220"/>
              <a:gd name="f155" fmla="val 8060"/>
              <a:gd name="f156" fmla="val 19250"/>
              <a:gd name="f157" fmla="val 7960"/>
              <a:gd name="f158" fmla="val 18950"/>
              <a:gd name="f159" fmla="val 7860"/>
              <a:gd name="f160" fmla="val 18640"/>
              <a:gd name="f161" fmla="val 3090"/>
              <a:gd name="f162" fmla="val 3280"/>
              <a:gd name="f163" fmla="val 17540"/>
              <a:gd name="f164" fmla="val 3460"/>
              <a:gd name="f165" fmla="val 17450"/>
              <a:gd name="f166" fmla="val 12900"/>
              <a:gd name="f167" fmla="val 1780"/>
              <a:gd name="f168" fmla="val 13130"/>
              <a:gd name="f169" fmla="val 2330"/>
              <a:gd name="f170" fmla="val 13040"/>
              <a:gd name="f171" fmla="*/ f0 1 21600"/>
              <a:gd name="f172" fmla="*/ f1 1 21600"/>
              <a:gd name="f173" fmla="*/ 3000 f171 1"/>
              <a:gd name="f174" fmla="*/ 17110 f171 1"/>
              <a:gd name="f175" fmla="*/ 17330 f172 1"/>
              <a:gd name="f176" fmla="*/ 3320 f172 1"/>
            </a:gdLst>
            <a:ahLst/>
            <a:cxnLst>
              <a:cxn ang="3cd4">
                <a:pos x="hc" y="t"/>
              </a:cxn>
              <a:cxn ang="0">
                <a:pos x="r" y="vc"/>
              </a:cxn>
              <a:cxn ang="cd4">
                <a:pos x="hc" y="b"/>
              </a:cxn>
              <a:cxn ang="cd2">
                <a:pos x="l" y="vc"/>
              </a:cxn>
            </a:cxnLst>
            <a:rect l="f173" t="f176" r="f174" b="f175"/>
            <a:pathLst>
              <a:path w="21600" h="21600">
                <a:moveTo>
                  <a:pt x="f4" y="f5"/>
                </a:moveTo>
                <a:cubicBezTo>
                  <a:pt x="f6" y="f7"/>
                  <a:pt x="f8" y="f9"/>
                  <a:pt x="f10" y="f9"/>
                </a:cubicBezTo>
                <a:cubicBezTo>
                  <a:pt x="f11" y="f12"/>
                  <a:pt x="f13" y="f14"/>
                  <a:pt x="f15" y="f16"/>
                </a:cubicBezTo>
                <a:cubicBezTo>
                  <a:pt x="f17" y="f18"/>
                  <a:pt x="f19" y="f20"/>
                  <a:pt x="f21" y="f20"/>
                </a:cubicBezTo>
                <a:cubicBezTo>
                  <a:pt x="f22" y="f23"/>
                  <a:pt x="f24" y="f25"/>
                  <a:pt x="f26" y="f27"/>
                </a:cubicBezTo>
                <a:cubicBezTo>
                  <a:pt x="f28" y="f29"/>
                  <a:pt x="f30" y="f2"/>
                  <a:pt x="f31" y="f2"/>
                </a:cubicBezTo>
                <a:cubicBezTo>
                  <a:pt x="f32" y="f2"/>
                  <a:pt x="f33" y="f34"/>
                  <a:pt x="f35" y="f36"/>
                </a:cubicBezTo>
                <a:cubicBezTo>
                  <a:pt x="f37" y="f38"/>
                  <a:pt x="f39" y="f2"/>
                  <a:pt x="f40" y="f2"/>
                </a:cubicBezTo>
                <a:cubicBezTo>
                  <a:pt x="f41" y="f2"/>
                  <a:pt x="f42" y="f43"/>
                  <a:pt x="f44" y="f45"/>
                </a:cubicBezTo>
                <a:cubicBezTo>
                  <a:pt x="f46" y="f47"/>
                  <a:pt x="f48" y="f49"/>
                  <a:pt x="f48" y="f50"/>
                </a:cubicBezTo>
                <a:cubicBezTo>
                  <a:pt x="f48" y="f51"/>
                  <a:pt x="f52" y="f53"/>
                  <a:pt x="f54" y="f55"/>
                </a:cubicBezTo>
                <a:cubicBezTo>
                  <a:pt x="f56" y="f57"/>
                  <a:pt x="f3" y="f58"/>
                  <a:pt x="f3" y="f59"/>
                </a:cubicBezTo>
                <a:cubicBezTo>
                  <a:pt x="f3" y="f60"/>
                  <a:pt x="f61" y="f62"/>
                  <a:pt x="f63" y="f64"/>
                </a:cubicBezTo>
                <a:cubicBezTo>
                  <a:pt x="f63" y="f65"/>
                  <a:pt x="f66" y="f67"/>
                  <a:pt x="f68" y="f67"/>
                </a:cubicBezTo>
                <a:cubicBezTo>
                  <a:pt x="f69" y="f67"/>
                  <a:pt x="f70" y="f71"/>
                  <a:pt x="f72" y="f73"/>
                </a:cubicBezTo>
                <a:cubicBezTo>
                  <a:pt x="f74" y="f46"/>
                  <a:pt x="f75" y="f3"/>
                  <a:pt x="f76" y="f3"/>
                </a:cubicBezTo>
                <a:cubicBezTo>
                  <a:pt x="f77" y="f3"/>
                  <a:pt x="f78" y="f79"/>
                  <a:pt x="f80" y="f81"/>
                </a:cubicBezTo>
                <a:cubicBezTo>
                  <a:pt x="f82" y="f83"/>
                  <a:pt x="f84" y="f85"/>
                  <a:pt x="f86" y="f85"/>
                </a:cubicBezTo>
                <a:cubicBezTo>
                  <a:pt x="f87" y="f85"/>
                  <a:pt x="f88" y="f89"/>
                  <a:pt x="f90" y="f91"/>
                </a:cubicBezTo>
                <a:cubicBezTo>
                  <a:pt x="f92" y="f93"/>
                  <a:pt x="f94" y="f95"/>
                  <a:pt x="f94" y="f96"/>
                </a:cubicBezTo>
                <a:cubicBezTo>
                  <a:pt x="f94" y="f97"/>
                  <a:pt x="f23" y="f98"/>
                  <a:pt x="f99" y="f100"/>
                </a:cubicBezTo>
                <a:cubicBezTo>
                  <a:pt x="f101" y="f102"/>
                  <a:pt x="f2" y="f26"/>
                  <a:pt x="f2" y="f103"/>
                </a:cubicBezTo>
                <a:cubicBezTo>
                  <a:pt x="f2" y="f104"/>
                  <a:pt x="f105" y="f106"/>
                  <a:pt x="f4" y="f5"/>
                </a:cubicBezTo>
                <a:close/>
              </a:path>
              <a:path w="21600" h="21600" fill="none">
                <a:moveTo>
                  <a:pt x="f4" y="f5"/>
                </a:moveTo>
                <a:cubicBezTo>
                  <a:pt x="f12" y="f107"/>
                  <a:pt x="f108" y="f109"/>
                  <a:pt x="f110" y="f111"/>
                </a:cubicBezTo>
              </a:path>
              <a:path w="21600" h="21600" fill="none">
                <a:moveTo>
                  <a:pt x="f15" y="f16"/>
                </a:moveTo>
                <a:cubicBezTo>
                  <a:pt x="f53" y="f112"/>
                  <a:pt x="f113" y="f114"/>
                  <a:pt x="f115" y="f116"/>
                </a:cubicBezTo>
              </a:path>
              <a:path w="21600" h="21600" fill="none">
                <a:moveTo>
                  <a:pt x="f26" y="f27"/>
                </a:moveTo>
                <a:cubicBezTo>
                  <a:pt x="f117" y="f118"/>
                  <a:pt x="f119" y="f120"/>
                  <a:pt x="f121" y="f122"/>
                </a:cubicBezTo>
              </a:path>
              <a:path w="21600" h="21600" fill="none">
                <a:moveTo>
                  <a:pt x="f35" y="f36"/>
                </a:moveTo>
                <a:cubicBezTo>
                  <a:pt x="f123" y="f124"/>
                  <a:pt x="f125" y="f126"/>
                  <a:pt x="f127" y="f128"/>
                </a:cubicBezTo>
              </a:path>
              <a:path w="21600" h="21600" fill="none">
                <a:moveTo>
                  <a:pt x="f44" y="f45"/>
                </a:moveTo>
                <a:cubicBezTo>
                  <a:pt x="f129" y="f130"/>
                  <a:pt x="f131" y="f132"/>
                  <a:pt x="f133" y="f134"/>
                </a:cubicBezTo>
              </a:path>
              <a:path w="21600" h="21600" fill="none">
                <a:moveTo>
                  <a:pt x="f54" y="f55"/>
                </a:moveTo>
                <a:cubicBezTo>
                  <a:pt x="f135" y="f136"/>
                  <a:pt x="f137" y="f138"/>
                  <a:pt x="f139" y="f140"/>
                </a:cubicBezTo>
              </a:path>
              <a:path w="21600" h="21600" fill="none">
                <a:moveTo>
                  <a:pt x="f141" y="f64"/>
                </a:moveTo>
                <a:cubicBezTo>
                  <a:pt x="f142" y="f143"/>
                  <a:pt x="f144" y="f145"/>
                  <a:pt x="f146" y="f147"/>
                </a:cubicBezTo>
              </a:path>
              <a:path w="21600" h="21600" fill="none">
                <a:moveTo>
                  <a:pt x="f72" y="f73"/>
                </a:moveTo>
                <a:cubicBezTo>
                  <a:pt x="f148" y="f149"/>
                  <a:pt x="f150" y="f151"/>
                  <a:pt x="f152" y="f153"/>
                </a:cubicBezTo>
              </a:path>
              <a:path w="21600" h="21600" fill="none">
                <a:moveTo>
                  <a:pt x="f154" y="f81"/>
                </a:moveTo>
                <a:cubicBezTo>
                  <a:pt x="f155" y="f156"/>
                  <a:pt x="f157" y="f158"/>
                  <a:pt x="f159" y="f160"/>
                </a:cubicBezTo>
              </a:path>
              <a:path w="21600" h="21600" fill="none">
                <a:moveTo>
                  <a:pt x="f90" y="f91"/>
                </a:moveTo>
                <a:cubicBezTo>
                  <a:pt x="f161" y="f93"/>
                  <a:pt x="f162" y="f163"/>
                  <a:pt x="f164" y="f165"/>
                </a:cubicBezTo>
              </a:path>
              <a:path w="21600" h="21600" fill="none">
                <a:moveTo>
                  <a:pt x="f99" y="f100"/>
                </a:moveTo>
                <a:cubicBezTo>
                  <a:pt x="f124" y="f166"/>
                  <a:pt x="f167" y="f168"/>
                  <a:pt x="f169" y="f170"/>
                </a:cubicBezTo>
              </a:path>
            </a:pathLst>
          </a:custGeom>
          <a:gradFill>
            <a:gsLst>
              <a:gs pos="0">
                <a:srgbClr val="CCFFCC"/>
              </a:gs>
              <a:gs pos="100000">
                <a:srgbClr val="99CC66"/>
              </a:gs>
            </a:gsLst>
            <a:lin ang="3600000"/>
          </a:gradFill>
          <a:ln w="0">
            <a:solidFill>
              <a:srgbClr val="808080"/>
            </a:solidFill>
            <a:prstDash val="solid"/>
          </a:ln>
        </p:spPr>
        <p:txBody>
          <a:bodyPr vert="horz" wrap="none" lIns="81638" tIns="40819" rIns="81638" bIns="40819" anchor="ctr" anchorCtr="0" compatLnSpc="0">
            <a:noAutofit/>
          </a:bodyPr>
          <a:lstStyle/>
          <a:p>
            <a:pPr algn="ctr" hangingPunct="0">
              <a:spcBef>
                <a:spcPts val="0"/>
              </a:spcBef>
              <a:spcAft>
                <a:spcPts val="0"/>
              </a:spcAft>
            </a:pPr>
            <a:r>
              <a:rPr lang="en-US" sz="952" b="1">
                <a:solidFill>
                  <a:srgbClr val="000080"/>
                </a:solidFill>
                <a:latin typeface="Arial" pitchFamily="18"/>
                <a:ea typeface="DejaVu Sans" pitchFamily="2"/>
                <a:cs typeface="Lohit Hindi" pitchFamily="2"/>
              </a:rPr>
              <a:t> Coordination</a:t>
            </a:r>
          </a:p>
          <a:p>
            <a:pPr algn="ctr" hangingPunct="0">
              <a:spcBef>
                <a:spcPts val="0"/>
              </a:spcBef>
              <a:spcAft>
                <a:spcPts val="0"/>
              </a:spcAft>
            </a:pPr>
            <a:r>
              <a:rPr lang="en-US" sz="952" b="1">
                <a:solidFill>
                  <a:srgbClr val="000080"/>
                </a:solidFill>
                <a:latin typeface="Arial" pitchFamily="18"/>
                <a:ea typeface="DejaVu Sans" pitchFamily="2"/>
                <a:cs typeface="Lohit Hindi" pitchFamily="2"/>
              </a:rPr>
              <a:t>/</a:t>
            </a:r>
          </a:p>
          <a:p>
            <a:pPr algn="ctr" hangingPunct="0">
              <a:spcBef>
                <a:spcPts val="0"/>
              </a:spcBef>
              <a:spcAft>
                <a:spcPts val="0"/>
              </a:spcAft>
            </a:pPr>
            <a:r>
              <a:rPr lang="en-US" sz="952" b="1">
                <a:solidFill>
                  <a:srgbClr val="000080"/>
                </a:solidFill>
                <a:latin typeface="Arial" pitchFamily="18"/>
                <a:ea typeface="DejaVu Sans" pitchFamily="2"/>
                <a:cs typeface="Lohit Hindi" pitchFamily="2"/>
              </a:rPr>
              <a:t>Communication</a:t>
            </a:r>
          </a:p>
        </p:txBody>
      </p:sp>
      <p:sp>
        <p:nvSpPr>
          <p:cNvPr id="18" name="Connecteur droit 17"/>
          <p:cNvSpPr/>
          <p:nvPr/>
        </p:nvSpPr>
        <p:spPr>
          <a:xfrm>
            <a:off x="16645620" y="11845058"/>
            <a:ext cx="1000879" cy="8490"/>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9" name="Connecteur droit 18"/>
          <p:cNvSpPr/>
          <p:nvPr/>
        </p:nvSpPr>
        <p:spPr>
          <a:xfrm>
            <a:off x="16658029" y="12166058"/>
            <a:ext cx="787968" cy="45391"/>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20" name="Connecteur droit 19"/>
          <p:cNvSpPr/>
          <p:nvPr/>
        </p:nvSpPr>
        <p:spPr>
          <a:xfrm>
            <a:off x="16627006" y="11629208"/>
            <a:ext cx="1061945" cy="80331"/>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21" name="Connecteur droit 20"/>
          <p:cNvSpPr/>
          <p:nvPr/>
        </p:nvSpPr>
        <p:spPr>
          <a:xfrm flipV="1">
            <a:off x="16651824" y="12332599"/>
            <a:ext cx="851645" cy="61717"/>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22" name="Connecteur droit 21"/>
          <p:cNvSpPr/>
          <p:nvPr/>
        </p:nvSpPr>
        <p:spPr>
          <a:xfrm flipV="1">
            <a:off x="17194226" y="9965756"/>
            <a:ext cx="1092314" cy="135845"/>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23" name="Connecteur droit 22"/>
          <p:cNvSpPr/>
          <p:nvPr/>
        </p:nvSpPr>
        <p:spPr>
          <a:xfrm>
            <a:off x="17227208" y="10280550"/>
            <a:ext cx="1053781" cy="6205"/>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grpSp>
        <p:nvGrpSpPr>
          <p:cNvPr id="24" name="Groupe 23"/>
          <p:cNvGrpSpPr/>
          <p:nvPr/>
        </p:nvGrpSpPr>
        <p:grpSpPr>
          <a:xfrm>
            <a:off x="20334015" y="11456461"/>
            <a:ext cx="1078271" cy="1202689"/>
            <a:chOff x="22416840" y="12629159"/>
            <a:chExt cx="1188719" cy="1325881"/>
          </a:xfrm>
        </p:grpSpPr>
        <p:sp>
          <p:nvSpPr>
            <p:cNvPr id="25" name="Forme libre 24"/>
            <p:cNvSpPr/>
            <p:nvPr/>
          </p:nvSpPr>
          <p:spPr>
            <a:xfrm>
              <a:off x="22416840" y="12641760"/>
              <a:ext cx="1122480" cy="1166040"/>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CC99"/>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pic>
          <p:nvPicPr>
            <p:cNvPr id="26" name="Image 25">
              <a:extLst>
                <a:ext uri="{FF2B5EF4-FFF2-40B4-BE49-F238E27FC236}">
                  <a16:creationId xmlns="" xmlns:a16="http://schemas.microsoft.com/office/drawing/2014/main" id="{00000000-0000-0000-0000-000000000000}"/>
                </a:ext>
              </a:extLst>
            </p:cNvPr>
            <p:cNvPicPr>
              <a:picLocks noChangeAspect="1"/>
            </p:cNvPicPr>
            <p:nvPr/>
          </p:nvPicPr>
          <p:blipFill>
            <a:blip>
              <a:lum/>
              <a:alphaModFix/>
            </a:blip>
            <a:srcRect/>
            <a:stretch>
              <a:fillRect/>
            </a:stretch>
          </p:blipFill>
          <p:spPr>
            <a:xfrm>
              <a:off x="22511160" y="12804840"/>
              <a:ext cx="955799" cy="854999"/>
            </a:xfrm>
            <a:prstGeom prst="rect">
              <a:avLst/>
            </a:prstGeom>
            <a:noFill/>
            <a:ln>
              <a:noFill/>
            </a:ln>
          </p:spPr>
        </p:pic>
        <p:sp>
          <p:nvSpPr>
            <p:cNvPr id="27" name="Forme libre 26"/>
            <p:cNvSpPr/>
            <p:nvPr/>
          </p:nvSpPr>
          <p:spPr>
            <a:xfrm>
              <a:off x="22506840" y="12804840"/>
              <a:ext cx="1098719" cy="1150200"/>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CC99"/>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28" name="ZoneTexte 27"/>
            <p:cNvSpPr txBox="1"/>
            <p:nvPr/>
          </p:nvSpPr>
          <p:spPr>
            <a:xfrm>
              <a:off x="22431240" y="12629159"/>
              <a:ext cx="630344"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A</a:t>
              </a:r>
            </a:p>
          </p:txBody>
        </p:sp>
        <p:sp>
          <p:nvSpPr>
            <p:cNvPr id="29" name="ZoneTexte 28"/>
            <p:cNvSpPr txBox="1"/>
            <p:nvPr/>
          </p:nvSpPr>
          <p:spPr>
            <a:xfrm>
              <a:off x="22544280" y="12923640"/>
              <a:ext cx="630344"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B</a:t>
              </a:r>
            </a:p>
          </p:txBody>
        </p:sp>
        <p:pic>
          <p:nvPicPr>
            <p:cNvPr id="30" name="Image 29">
              <a:extLst>
                <a:ext uri="{FF2B5EF4-FFF2-40B4-BE49-F238E27FC236}">
                  <a16:creationId xmlns="" xmlns:a16="http://schemas.microsoft.com/office/drawing/2014/main" id="{00000000-0000-0000-0000-000000000000}"/>
                </a:ext>
              </a:extLst>
            </p:cNvPr>
            <p:cNvPicPr>
              <a:picLocks noChangeAspect="1"/>
            </p:cNvPicPr>
            <p:nvPr/>
          </p:nvPicPr>
          <p:blipFill>
            <a:blip>
              <a:lum/>
              <a:alphaModFix/>
            </a:blip>
            <a:srcRect/>
            <a:stretch>
              <a:fillRect/>
            </a:stretch>
          </p:blipFill>
          <p:spPr>
            <a:xfrm>
              <a:off x="22597200" y="12991680"/>
              <a:ext cx="955799" cy="854999"/>
            </a:xfrm>
            <a:prstGeom prst="rect">
              <a:avLst/>
            </a:prstGeom>
            <a:noFill/>
            <a:ln>
              <a:noFill/>
            </a:ln>
          </p:spPr>
        </p:pic>
        <p:sp>
          <p:nvSpPr>
            <p:cNvPr id="31" name="ZoneTexte 30"/>
            <p:cNvSpPr txBox="1"/>
            <p:nvPr/>
          </p:nvSpPr>
          <p:spPr>
            <a:xfrm>
              <a:off x="22537440" y="12819959"/>
              <a:ext cx="630344"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B</a:t>
              </a:r>
            </a:p>
          </p:txBody>
        </p:sp>
      </p:grpSp>
      <p:sp>
        <p:nvSpPr>
          <p:cNvPr id="32" name="Connecteur droit 31"/>
          <p:cNvSpPr/>
          <p:nvPr/>
        </p:nvSpPr>
        <p:spPr>
          <a:xfrm>
            <a:off x="17288599" y="11071131"/>
            <a:ext cx="839237" cy="329164"/>
          </a:xfrm>
          <a:prstGeom prst="line">
            <a:avLst/>
          </a:prstGeom>
          <a:noFill/>
          <a:ln w="18360">
            <a:solidFill>
              <a:srgbClr val="000000"/>
            </a:solidFill>
            <a:custDash>
              <a:ds d="498039" sp="100000"/>
              <a:ds d="498039" sp="100000"/>
              <a:ds d="398039" sp="100000"/>
            </a:custDash>
            <a:tailEnd type="arrow"/>
          </a:ln>
        </p:spPr>
        <p:txBody>
          <a:bodyPr vert="horz" wrap="none" lIns="89802" tIns="48983" rIns="89802" bIns="48983" anchor="ctr" anchorCtr="0" compatLnSpc="0"/>
          <a:lstStyle/>
          <a:p>
            <a:pPr algn="ctr" hangingPunct="0">
              <a:spcBef>
                <a:spcPts val="0"/>
              </a:spcBef>
              <a:spcAft>
                <a:spcPts val="0"/>
              </a:spcAft>
            </a:pPr>
            <a:endParaRPr lang="en-US" sz="1179">
              <a:latin typeface="Arial" pitchFamily="18"/>
              <a:ea typeface="DejaVu Sans" pitchFamily="2"/>
              <a:cs typeface="Lohit Hindi" pitchFamily="2"/>
            </a:endParaRPr>
          </a:p>
          <a:p>
            <a:pPr algn="ctr" hangingPunct="0">
              <a:spcBef>
                <a:spcPts val="0"/>
              </a:spcBef>
              <a:spcAft>
                <a:spcPts val="0"/>
              </a:spcAft>
            </a:pPr>
            <a:r>
              <a:rPr lang="en-US" sz="1179">
                <a:latin typeface="Arial" pitchFamily="18"/>
                <a:ea typeface="DejaVu Sans" pitchFamily="2"/>
                <a:cs typeface="Lohit Hindi" pitchFamily="2"/>
              </a:rPr>
              <a:t>defines</a:t>
            </a:r>
          </a:p>
          <a:p>
            <a:pPr algn="ctr" hangingPunct="0">
              <a:spcBef>
                <a:spcPts val="0"/>
              </a:spcBef>
              <a:spcAft>
                <a:spcPts val="0"/>
              </a:spcAft>
            </a:pPr>
            <a:endParaRPr lang="en-US" sz="1270">
              <a:latin typeface="Arial" pitchFamily="18"/>
              <a:ea typeface="DejaVu Sans" pitchFamily="2"/>
              <a:cs typeface="Lohit Hindi" pitchFamily="2"/>
            </a:endParaRPr>
          </a:p>
          <a:p>
            <a:pPr algn="ctr" hangingPunct="0">
              <a:spcBef>
                <a:spcPts val="0"/>
              </a:spcBef>
              <a:spcAft>
                <a:spcPts val="0"/>
              </a:spcAft>
            </a:pPr>
            <a:endParaRPr lang="en-US" sz="1270">
              <a:latin typeface="Arial" pitchFamily="18"/>
              <a:ea typeface="DejaVu Sans" pitchFamily="2"/>
              <a:cs typeface="Lohit Hindi" pitchFamily="2"/>
            </a:endParaRPr>
          </a:p>
        </p:txBody>
      </p:sp>
      <p:sp>
        <p:nvSpPr>
          <p:cNvPr id="33" name="Forme libre 32"/>
          <p:cNvSpPr/>
          <p:nvPr/>
        </p:nvSpPr>
        <p:spPr>
          <a:xfrm>
            <a:off x="20201436" y="7900973"/>
            <a:ext cx="996633" cy="1043331"/>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CC99"/>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34" name="ZoneTexte 33"/>
          <p:cNvSpPr txBox="1"/>
          <p:nvPr/>
        </p:nvSpPr>
        <p:spPr>
          <a:xfrm>
            <a:off x="20049263" y="7919260"/>
            <a:ext cx="1125622" cy="437252"/>
          </a:xfrm>
          <a:prstGeom prst="rect">
            <a:avLst/>
          </a:prstGeom>
          <a:noFill/>
          <a:ln>
            <a:noFill/>
          </a:ln>
        </p:spPr>
        <p:txBody>
          <a:bodyPr vert="horz" wrap="none" lIns="81638" tIns="40819" rIns="81638" bIns="40819" anchorCtr="0" compatLnSpc="0"/>
          <a:lstStyle/>
          <a:p>
            <a:pPr algn="ctr" hangingPunct="0">
              <a:spcBef>
                <a:spcPts val="0"/>
              </a:spcBef>
              <a:spcAft>
                <a:spcPts val="0"/>
              </a:spcAft>
            </a:pPr>
            <a:r>
              <a:rPr lang="en-US" sz="1089">
                <a:latin typeface="Arial" pitchFamily="18"/>
                <a:ea typeface="DejaVu Sans" pitchFamily="2"/>
                <a:cs typeface="Lohit Hindi" pitchFamily="2"/>
              </a:rPr>
              <a:t>Language 2</a:t>
            </a:r>
          </a:p>
        </p:txBody>
      </p:sp>
      <p:sp>
        <p:nvSpPr>
          <p:cNvPr id="35" name="ZoneTexte 34"/>
          <p:cNvSpPr txBox="1"/>
          <p:nvPr/>
        </p:nvSpPr>
        <p:spPr>
          <a:xfrm>
            <a:off x="19917336" y="10453949"/>
            <a:ext cx="1125622" cy="457824"/>
          </a:xfrm>
          <a:prstGeom prst="rect">
            <a:avLst/>
          </a:prstGeom>
          <a:noFill/>
          <a:ln>
            <a:noFill/>
          </a:ln>
        </p:spPr>
        <p:txBody>
          <a:bodyPr vert="horz" wrap="none" lIns="81638" tIns="40819" rIns="81638" bIns="40819" anchorCtr="0" compatLnSpc="0"/>
          <a:lstStyle/>
          <a:p>
            <a:pPr algn="ctr" hangingPunct="0">
              <a:spcBef>
                <a:spcPts val="0"/>
              </a:spcBef>
              <a:spcAft>
                <a:spcPts val="0"/>
              </a:spcAft>
            </a:pPr>
            <a:r>
              <a:rPr lang="en-US" sz="1089">
                <a:latin typeface="Arial" pitchFamily="18"/>
                <a:ea typeface="DejaVu Sans" pitchFamily="2"/>
                <a:cs typeface="Lohit Hindi" pitchFamily="2"/>
              </a:rPr>
              <a:t>Conforms to</a:t>
            </a:r>
          </a:p>
        </p:txBody>
      </p:sp>
      <p:grpSp>
        <p:nvGrpSpPr>
          <p:cNvPr id="36" name="Groupe 35"/>
          <p:cNvGrpSpPr/>
          <p:nvPr/>
        </p:nvGrpSpPr>
        <p:grpSpPr>
          <a:xfrm>
            <a:off x="15446524" y="11287962"/>
            <a:ext cx="1200076" cy="1389149"/>
            <a:chOff x="17028720" y="12443400"/>
            <a:chExt cx="1323000" cy="1531440"/>
          </a:xfrm>
        </p:grpSpPr>
        <p:sp>
          <p:nvSpPr>
            <p:cNvPr id="37" name="Forme libre 36"/>
            <p:cNvSpPr/>
            <p:nvPr/>
          </p:nvSpPr>
          <p:spPr>
            <a:xfrm>
              <a:off x="17028720" y="12481560"/>
              <a:ext cx="1155240" cy="1173240"/>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FFCC"/>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38" name="ZoneTexte 37"/>
            <p:cNvSpPr txBox="1"/>
            <p:nvPr/>
          </p:nvSpPr>
          <p:spPr>
            <a:xfrm>
              <a:off x="17043839" y="12443400"/>
              <a:ext cx="611188"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1</a:t>
              </a:r>
            </a:p>
          </p:txBody>
        </p:sp>
        <p:sp>
          <p:nvSpPr>
            <p:cNvPr id="39" name="Forme libre 38"/>
            <p:cNvSpPr/>
            <p:nvPr/>
          </p:nvSpPr>
          <p:spPr>
            <a:xfrm>
              <a:off x="17109720" y="12614040"/>
              <a:ext cx="1155600" cy="1173240"/>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FFCC"/>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40" name="ZoneTexte 39"/>
            <p:cNvSpPr txBox="1"/>
            <p:nvPr/>
          </p:nvSpPr>
          <p:spPr>
            <a:xfrm>
              <a:off x="17148960" y="12606840"/>
              <a:ext cx="611188"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2</a:t>
              </a:r>
            </a:p>
          </p:txBody>
        </p:sp>
        <p:pic>
          <p:nvPicPr>
            <p:cNvPr id="41" name="Image 40">
              <a:extLst>
                <a:ext uri="{FF2B5EF4-FFF2-40B4-BE49-F238E27FC236}">
                  <a16:creationId xmlns="" xmlns:a16="http://schemas.microsoft.com/office/drawing/2014/main" id="{00000000-0000-0000-0000-000000000000}"/>
                </a:ext>
              </a:extLst>
            </p:cNvPr>
            <p:cNvPicPr>
              <a:picLocks noChangeAspect="1"/>
            </p:cNvPicPr>
            <p:nvPr/>
          </p:nvPicPr>
          <p:blipFill>
            <a:blip r:embed="rId4">
              <a:lum contrast="30000"/>
              <a:alphaModFix/>
            </a:blip>
            <a:srcRect/>
            <a:stretch>
              <a:fillRect/>
            </a:stretch>
          </p:blipFill>
          <p:spPr>
            <a:xfrm>
              <a:off x="17182440" y="12800519"/>
              <a:ext cx="996120" cy="848519"/>
            </a:xfrm>
            <a:prstGeom prst="rect">
              <a:avLst/>
            </a:prstGeom>
            <a:noFill/>
            <a:ln>
              <a:noFill/>
            </a:ln>
          </p:spPr>
        </p:pic>
        <p:sp>
          <p:nvSpPr>
            <p:cNvPr id="42" name="Forme libre 41"/>
            <p:cNvSpPr/>
            <p:nvPr/>
          </p:nvSpPr>
          <p:spPr>
            <a:xfrm>
              <a:off x="17196120" y="12801600"/>
              <a:ext cx="1155600" cy="1173240"/>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FFCC"/>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43" name="ZoneTexte 42"/>
            <p:cNvSpPr txBox="1"/>
            <p:nvPr/>
          </p:nvSpPr>
          <p:spPr>
            <a:xfrm>
              <a:off x="17263800" y="12772798"/>
              <a:ext cx="611188"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3</a:t>
              </a:r>
            </a:p>
          </p:txBody>
        </p:sp>
        <p:pic>
          <p:nvPicPr>
            <p:cNvPr id="44" name="Image 43">
              <a:extLst>
                <a:ext uri="{FF2B5EF4-FFF2-40B4-BE49-F238E27FC236}">
                  <a16:creationId xmlns="" xmlns:a16="http://schemas.microsoft.com/office/drawing/2014/main" id="{00000000-0000-0000-0000-000000000000}"/>
                </a:ext>
              </a:extLst>
            </p:cNvPr>
            <p:cNvPicPr>
              <a:picLocks noChangeAspect="1"/>
            </p:cNvPicPr>
            <p:nvPr/>
          </p:nvPicPr>
          <p:blipFill>
            <a:blip r:embed="rId5">
              <a:lum/>
              <a:alphaModFix/>
            </a:blip>
            <a:srcRect/>
            <a:stretch>
              <a:fillRect/>
            </a:stretch>
          </p:blipFill>
          <p:spPr>
            <a:xfrm>
              <a:off x="17246160" y="12994200"/>
              <a:ext cx="996120" cy="848519"/>
            </a:xfrm>
            <a:prstGeom prst="rect">
              <a:avLst/>
            </a:prstGeom>
            <a:noFill/>
            <a:ln>
              <a:noFill/>
            </a:ln>
          </p:spPr>
        </p:pic>
      </p:grpSp>
      <p:sp>
        <p:nvSpPr>
          <p:cNvPr id="45" name="ZoneTexte 44"/>
          <p:cNvSpPr txBox="1"/>
          <p:nvPr/>
        </p:nvSpPr>
        <p:spPr>
          <a:xfrm>
            <a:off x="16404952" y="10711272"/>
            <a:ext cx="1125622" cy="524115"/>
          </a:xfrm>
          <a:prstGeom prst="rect">
            <a:avLst/>
          </a:prstGeom>
          <a:noFill/>
          <a:ln>
            <a:noFill/>
          </a:ln>
        </p:spPr>
        <p:txBody>
          <a:bodyPr vert="horz" wrap="none" lIns="81638" tIns="40819" rIns="81638" bIns="40819" anchorCtr="0" compatLnSpc="0"/>
          <a:lstStyle/>
          <a:p>
            <a:pPr algn="ctr" hangingPunct="0">
              <a:spcBef>
                <a:spcPts val="0"/>
              </a:spcBef>
              <a:spcAft>
                <a:spcPts val="0"/>
              </a:spcAft>
            </a:pPr>
            <a:endParaRPr lang="en-US" sz="907">
              <a:latin typeface="Arial" pitchFamily="18"/>
              <a:ea typeface="DejaVu Sans" pitchFamily="2"/>
              <a:cs typeface="Lohit Hindi" pitchFamily="2"/>
            </a:endParaRPr>
          </a:p>
          <a:p>
            <a:pPr algn="ctr" hangingPunct="0">
              <a:spcBef>
                <a:spcPts val="0"/>
              </a:spcBef>
              <a:spcAft>
                <a:spcPts val="0"/>
              </a:spcAft>
            </a:pPr>
            <a:r>
              <a:rPr lang="en-US" sz="1089">
                <a:latin typeface="Arial" pitchFamily="18"/>
                <a:ea typeface="DejaVu Sans" pitchFamily="2"/>
                <a:cs typeface="Lohit Hindi" pitchFamily="2"/>
              </a:rPr>
              <a:t>System</a:t>
            </a:r>
          </a:p>
          <a:p>
            <a:pPr algn="ctr" hangingPunct="0">
              <a:spcBef>
                <a:spcPts val="0"/>
              </a:spcBef>
              <a:spcAft>
                <a:spcPts val="0"/>
              </a:spcAft>
            </a:pPr>
            <a:r>
              <a:rPr lang="en-US" sz="1089">
                <a:latin typeface="Arial" pitchFamily="18"/>
                <a:ea typeface="DejaVu Sans" pitchFamily="2"/>
                <a:cs typeface="Lohit Hindi" pitchFamily="2"/>
              </a:rPr>
              <a:t>Designer</a:t>
            </a:r>
          </a:p>
        </p:txBody>
      </p:sp>
      <p:sp>
        <p:nvSpPr>
          <p:cNvPr id="46" name="Connecteur droit 45"/>
          <p:cNvSpPr/>
          <p:nvPr/>
        </p:nvSpPr>
        <p:spPr>
          <a:xfrm flipV="1">
            <a:off x="16428463" y="7132598"/>
            <a:ext cx="0" cy="2205200"/>
          </a:xfrm>
          <a:prstGeom prst="line">
            <a:avLst/>
          </a:prstGeom>
          <a:noFill/>
          <a:ln w="18360">
            <a:solidFill>
              <a:srgbClr val="000000"/>
            </a:solidFill>
            <a:custDash>
              <a:ds d="498039" sp="100000"/>
              <a:ds d="498039" sp="100000"/>
              <a:ds d="398039" sp="100000"/>
            </a:custDash>
            <a:headEnd type="arrow"/>
          </a:ln>
        </p:spPr>
        <p:txBody>
          <a:bodyPr vert="horz" wrap="none" lIns="89802" tIns="48983" rIns="89802" bIns="48983" anchor="ctr" anchorCtr="0" compatLnSpc="0"/>
          <a:lstStyle/>
          <a:p>
            <a:pPr hangingPunct="0">
              <a:spcBef>
                <a:spcPts val="0"/>
              </a:spcBef>
              <a:spcAft>
                <a:spcPts val="0"/>
              </a:spcAft>
            </a:pPr>
            <a:r>
              <a:rPr lang="en-US" sz="1179">
                <a:latin typeface="Arial" pitchFamily="18"/>
                <a:ea typeface="DejaVu Sans" pitchFamily="2"/>
                <a:cs typeface="Lohit Hindi" pitchFamily="2"/>
              </a:rPr>
              <a:t>       generates</a:t>
            </a:r>
          </a:p>
          <a:p>
            <a:pPr hangingPunct="0">
              <a:spcBef>
                <a:spcPts val="0"/>
              </a:spcBef>
              <a:spcAft>
                <a:spcPts val="0"/>
              </a:spcAft>
            </a:pPr>
            <a:endParaRPr lang="en-US" sz="1179">
              <a:latin typeface="Arial" pitchFamily="18"/>
              <a:ea typeface="DejaVu Sans" pitchFamily="2"/>
              <a:cs typeface="Lohit Hindi" pitchFamily="2"/>
            </a:endParaRPr>
          </a:p>
        </p:txBody>
      </p:sp>
      <p:sp>
        <p:nvSpPr>
          <p:cNvPr id="47" name="Forme libre 46"/>
          <p:cNvSpPr/>
          <p:nvPr/>
        </p:nvSpPr>
        <p:spPr>
          <a:xfrm>
            <a:off x="17794754" y="11394417"/>
            <a:ext cx="1431274" cy="1257548"/>
          </a:xfrm>
          <a:custGeom>
            <a:avLst/>
            <a:gdLst>
              <a:gd name="f0" fmla="val w"/>
              <a:gd name="f1" fmla="val h"/>
              <a:gd name="f2" fmla="val 0"/>
              <a:gd name="f3" fmla="val 21600"/>
              <a:gd name="f4" fmla="val 1930"/>
              <a:gd name="f5" fmla="val 7160"/>
              <a:gd name="f6" fmla="val 1530"/>
              <a:gd name="f7" fmla="val 4490"/>
              <a:gd name="f8" fmla="val 3400"/>
              <a:gd name="f9" fmla="val 1970"/>
              <a:gd name="f10" fmla="val 5270"/>
              <a:gd name="f11" fmla="val 5860"/>
              <a:gd name="f12" fmla="val 1950"/>
              <a:gd name="f13" fmla="val 6470"/>
              <a:gd name="f14" fmla="val 2210"/>
              <a:gd name="f15" fmla="val 6970"/>
              <a:gd name="f16" fmla="val 2600"/>
              <a:gd name="f17" fmla="val 7450"/>
              <a:gd name="f18" fmla="val 1390"/>
              <a:gd name="f19" fmla="val 8340"/>
              <a:gd name="f20" fmla="val 650"/>
              <a:gd name="f21" fmla="val 9340"/>
              <a:gd name="f22" fmla="val 10004"/>
              <a:gd name="f23" fmla="val 690"/>
              <a:gd name="f24" fmla="val 10710"/>
              <a:gd name="f25" fmla="val 1050"/>
              <a:gd name="f26" fmla="val 11210"/>
              <a:gd name="f27" fmla="val 1700"/>
              <a:gd name="f28" fmla="val 11570"/>
              <a:gd name="f29" fmla="val 630"/>
              <a:gd name="f30" fmla="val 12330"/>
              <a:gd name="f31" fmla="val 13150"/>
              <a:gd name="f32" fmla="val 13840"/>
              <a:gd name="f33" fmla="val 14470"/>
              <a:gd name="f34" fmla="val 460"/>
              <a:gd name="f35" fmla="val 14870"/>
              <a:gd name="f36" fmla="val 1160"/>
              <a:gd name="f37" fmla="val 15330"/>
              <a:gd name="f38" fmla="val 440"/>
              <a:gd name="f39" fmla="val 16020"/>
              <a:gd name="f40" fmla="val 16740"/>
              <a:gd name="f41" fmla="val 17910"/>
              <a:gd name="f42" fmla="val 18900"/>
              <a:gd name="f43" fmla="val 1130"/>
              <a:gd name="f44" fmla="val 19110"/>
              <a:gd name="f45" fmla="val 2710"/>
              <a:gd name="f46" fmla="val 20240"/>
              <a:gd name="f47" fmla="val 3150"/>
              <a:gd name="f48" fmla="val 21060"/>
              <a:gd name="f49" fmla="val 4580"/>
              <a:gd name="f50" fmla="val 6220"/>
              <a:gd name="f51" fmla="val 6720"/>
              <a:gd name="f52" fmla="val 21000"/>
              <a:gd name="f53" fmla="val 7200"/>
              <a:gd name="f54" fmla="val 20830"/>
              <a:gd name="f55" fmla="val 7660"/>
              <a:gd name="f56" fmla="val 21310"/>
              <a:gd name="f57" fmla="val 8460"/>
              <a:gd name="f58" fmla="val 9450"/>
              <a:gd name="f59" fmla="val 10460"/>
              <a:gd name="f60" fmla="val 12750"/>
              <a:gd name="f61" fmla="val 20310"/>
              <a:gd name="f62" fmla="val 14680"/>
              <a:gd name="f63" fmla="val 18650"/>
              <a:gd name="f64" fmla="val 15010"/>
              <a:gd name="f65" fmla="val 17200"/>
              <a:gd name="f66" fmla="val 17370"/>
              <a:gd name="f67" fmla="val 18920"/>
              <a:gd name="f68" fmla="val 15770"/>
              <a:gd name="f69" fmla="val 15220"/>
              <a:gd name="f70" fmla="val 14700"/>
              <a:gd name="f71" fmla="val 18710"/>
              <a:gd name="f72" fmla="val 14240"/>
              <a:gd name="f73" fmla="val 18310"/>
              <a:gd name="f74" fmla="val 13820"/>
              <a:gd name="f75" fmla="val 12490"/>
              <a:gd name="f76" fmla="val 11000"/>
              <a:gd name="f77" fmla="val 9890"/>
              <a:gd name="f78" fmla="val 8840"/>
              <a:gd name="f79" fmla="val 20790"/>
              <a:gd name="f80" fmla="val 8210"/>
              <a:gd name="f81" fmla="val 19510"/>
              <a:gd name="f82" fmla="val 7620"/>
              <a:gd name="f83" fmla="val 20000"/>
              <a:gd name="f84" fmla="val 7930"/>
              <a:gd name="f85" fmla="val 20290"/>
              <a:gd name="f86" fmla="val 6240"/>
              <a:gd name="f87" fmla="val 4850"/>
              <a:gd name="f88" fmla="val 3570"/>
              <a:gd name="f89" fmla="val 19280"/>
              <a:gd name="f90" fmla="val 2900"/>
              <a:gd name="f91" fmla="val 17640"/>
              <a:gd name="f92" fmla="val 1300"/>
              <a:gd name="f93" fmla="val 17600"/>
              <a:gd name="f94" fmla="val 480"/>
              <a:gd name="f95" fmla="val 16300"/>
              <a:gd name="f96" fmla="val 14660"/>
              <a:gd name="f97" fmla="val 13900"/>
              <a:gd name="f98" fmla="val 13210"/>
              <a:gd name="f99" fmla="val 1070"/>
              <a:gd name="f100" fmla="val 12640"/>
              <a:gd name="f101" fmla="val 380"/>
              <a:gd name="f102" fmla="val 12160"/>
              <a:gd name="f103" fmla="val 10120"/>
              <a:gd name="f104" fmla="val 8590"/>
              <a:gd name="f105" fmla="val 840"/>
              <a:gd name="f106" fmla="val 7330"/>
              <a:gd name="f107" fmla="val 7410"/>
              <a:gd name="f108" fmla="val 2040"/>
              <a:gd name="f109" fmla="val 7690"/>
              <a:gd name="f110" fmla="val 2090"/>
              <a:gd name="f111" fmla="val 7920"/>
              <a:gd name="f112" fmla="val 2790"/>
              <a:gd name="f113" fmla="val 7480"/>
              <a:gd name="f114" fmla="val 3050"/>
              <a:gd name="f115" fmla="val 7670"/>
              <a:gd name="f116" fmla="val 3310"/>
              <a:gd name="f117" fmla="val 11130"/>
              <a:gd name="f118" fmla="val 1910"/>
              <a:gd name="f119" fmla="val 11080"/>
              <a:gd name="f120" fmla="val 2160"/>
              <a:gd name="f121" fmla="val 11030"/>
              <a:gd name="f122" fmla="val 2400"/>
              <a:gd name="f123" fmla="val 14720"/>
              <a:gd name="f124" fmla="val 1400"/>
              <a:gd name="f125" fmla="val 14640"/>
              <a:gd name="f126" fmla="val 1720"/>
              <a:gd name="f127" fmla="val 14540"/>
              <a:gd name="f128" fmla="val 2010"/>
              <a:gd name="f129" fmla="val 19130"/>
              <a:gd name="f130" fmla="val 2890"/>
              <a:gd name="f131" fmla="val 19230"/>
              <a:gd name="f132" fmla="val 3290"/>
              <a:gd name="f133" fmla="val 19190"/>
              <a:gd name="f134" fmla="val 3380"/>
              <a:gd name="f135" fmla="val 20660"/>
              <a:gd name="f136" fmla="val 8170"/>
              <a:gd name="f137" fmla="val 20430"/>
              <a:gd name="f138" fmla="val 8620"/>
              <a:gd name="f139" fmla="val 20110"/>
              <a:gd name="f140" fmla="val 8990"/>
              <a:gd name="f141" fmla="val 18660"/>
              <a:gd name="f142" fmla="val 18740"/>
              <a:gd name="f143" fmla="val 14200"/>
              <a:gd name="f144" fmla="val 18280"/>
              <a:gd name="f145" fmla="val 12200"/>
              <a:gd name="f146" fmla="val 17000"/>
              <a:gd name="f147" fmla="val 11450"/>
              <a:gd name="f148" fmla="val 14320"/>
              <a:gd name="f149" fmla="val 17980"/>
              <a:gd name="f150" fmla="val 14350"/>
              <a:gd name="f151" fmla="val 17680"/>
              <a:gd name="f152" fmla="val 14370"/>
              <a:gd name="f153" fmla="val 17360"/>
              <a:gd name="f154" fmla="val 8220"/>
              <a:gd name="f155" fmla="val 8060"/>
              <a:gd name="f156" fmla="val 19250"/>
              <a:gd name="f157" fmla="val 7960"/>
              <a:gd name="f158" fmla="val 18950"/>
              <a:gd name="f159" fmla="val 7860"/>
              <a:gd name="f160" fmla="val 18640"/>
              <a:gd name="f161" fmla="val 3090"/>
              <a:gd name="f162" fmla="val 3280"/>
              <a:gd name="f163" fmla="val 17540"/>
              <a:gd name="f164" fmla="val 3460"/>
              <a:gd name="f165" fmla="val 17450"/>
              <a:gd name="f166" fmla="val 12900"/>
              <a:gd name="f167" fmla="val 1780"/>
              <a:gd name="f168" fmla="val 13130"/>
              <a:gd name="f169" fmla="val 2330"/>
              <a:gd name="f170" fmla="val 13040"/>
              <a:gd name="f171" fmla="*/ f0 1 21600"/>
              <a:gd name="f172" fmla="*/ f1 1 21600"/>
              <a:gd name="f173" fmla="*/ 3000 f171 1"/>
              <a:gd name="f174" fmla="*/ 17110 f171 1"/>
              <a:gd name="f175" fmla="*/ 17330 f172 1"/>
              <a:gd name="f176" fmla="*/ 3320 f172 1"/>
            </a:gdLst>
            <a:ahLst/>
            <a:cxnLst>
              <a:cxn ang="3cd4">
                <a:pos x="hc" y="t"/>
              </a:cxn>
              <a:cxn ang="0">
                <a:pos x="r" y="vc"/>
              </a:cxn>
              <a:cxn ang="cd4">
                <a:pos x="hc" y="b"/>
              </a:cxn>
              <a:cxn ang="cd2">
                <a:pos x="l" y="vc"/>
              </a:cxn>
            </a:cxnLst>
            <a:rect l="f173" t="f176" r="f174" b="f175"/>
            <a:pathLst>
              <a:path w="21600" h="21600">
                <a:moveTo>
                  <a:pt x="f4" y="f5"/>
                </a:moveTo>
                <a:cubicBezTo>
                  <a:pt x="f6" y="f7"/>
                  <a:pt x="f8" y="f9"/>
                  <a:pt x="f10" y="f9"/>
                </a:cubicBezTo>
                <a:cubicBezTo>
                  <a:pt x="f11" y="f12"/>
                  <a:pt x="f13" y="f14"/>
                  <a:pt x="f15" y="f16"/>
                </a:cubicBezTo>
                <a:cubicBezTo>
                  <a:pt x="f17" y="f18"/>
                  <a:pt x="f19" y="f20"/>
                  <a:pt x="f21" y="f20"/>
                </a:cubicBezTo>
                <a:cubicBezTo>
                  <a:pt x="f22" y="f23"/>
                  <a:pt x="f24" y="f25"/>
                  <a:pt x="f26" y="f27"/>
                </a:cubicBezTo>
                <a:cubicBezTo>
                  <a:pt x="f28" y="f29"/>
                  <a:pt x="f30" y="f2"/>
                  <a:pt x="f31" y="f2"/>
                </a:cubicBezTo>
                <a:cubicBezTo>
                  <a:pt x="f32" y="f2"/>
                  <a:pt x="f33" y="f34"/>
                  <a:pt x="f35" y="f36"/>
                </a:cubicBezTo>
                <a:cubicBezTo>
                  <a:pt x="f37" y="f38"/>
                  <a:pt x="f39" y="f2"/>
                  <a:pt x="f40" y="f2"/>
                </a:cubicBezTo>
                <a:cubicBezTo>
                  <a:pt x="f41" y="f2"/>
                  <a:pt x="f42" y="f43"/>
                  <a:pt x="f44" y="f45"/>
                </a:cubicBezTo>
                <a:cubicBezTo>
                  <a:pt x="f46" y="f47"/>
                  <a:pt x="f48" y="f49"/>
                  <a:pt x="f48" y="f50"/>
                </a:cubicBezTo>
                <a:cubicBezTo>
                  <a:pt x="f48" y="f51"/>
                  <a:pt x="f52" y="f53"/>
                  <a:pt x="f54" y="f55"/>
                </a:cubicBezTo>
                <a:cubicBezTo>
                  <a:pt x="f56" y="f57"/>
                  <a:pt x="f3" y="f58"/>
                  <a:pt x="f3" y="f59"/>
                </a:cubicBezTo>
                <a:cubicBezTo>
                  <a:pt x="f3" y="f60"/>
                  <a:pt x="f61" y="f62"/>
                  <a:pt x="f63" y="f64"/>
                </a:cubicBezTo>
                <a:cubicBezTo>
                  <a:pt x="f63" y="f65"/>
                  <a:pt x="f66" y="f67"/>
                  <a:pt x="f68" y="f67"/>
                </a:cubicBezTo>
                <a:cubicBezTo>
                  <a:pt x="f69" y="f67"/>
                  <a:pt x="f70" y="f71"/>
                  <a:pt x="f72" y="f73"/>
                </a:cubicBezTo>
                <a:cubicBezTo>
                  <a:pt x="f74" y="f46"/>
                  <a:pt x="f75" y="f3"/>
                  <a:pt x="f76" y="f3"/>
                </a:cubicBezTo>
                <a:cubicBezTo>
                  <a:pt x="f77" y="f3"/>
                  <a:pt x="f78" y="f79"/>
                  <a:pt x="f80" y="f81"/>
                </a:cubicBezTo>
                <a:cubicBezTo>
                  <a:pt x="f82" y="f83"/>
                  <a:pt x="f84" y="f85"/>
                  <a:pt x="f86" y="f85"/>
                </a:cubicBezTo>
                <a:cubicBezTo>
                  <a:pt x="f87" y="f85"/>
                  <a:pt x="f88" y="f89"/>
                  <a:pt x="f90" y="f91"/>
                </a:cubicBezTo>
                <a:cubicBezTo>
                  <a:pt x="f92" y="f93"/>
                  <a:pt x="f94" y="f95"/>
                  <a:pt x="f94" y="f96"/>
                </a:cubicBezTo>
                <a:cubicBezTo>
                  <a:pt x="f94" y="f97"/>
                  <a:pt x="f23" y="f98"/>
                  <a:pt x="f99" y="f100"/>
                </a:cubicBezTo>
                <a:cubicBezTo>
                  <a:pt x="f101" y="f102"/>
                  <a:pt x="f2" y="f26"/>
                  <a:pt x="f2" y="f103"/>
                </a:cubicBezTo>
                <a:cubicBezTo>
                  <a:pt x="f2" y="f104"/>
                  <a:pt x="f105" y="f106"/>
                  <a:pt x="f4" y="f5"/>
                </a:cubicBezTo>
                <a:close/>
              </a:path>
              <a:path w="21600" h="21600" fill="none">
                <a:moveTo>
                  <a:pt x="f4" y="f5"/>
                </a:moveTo>
                <a:cubicBezTo>
                  <a:pt x="f12" y="f107"/>
                  <a:pt x="f108" y="f109"/>
                  <a:pt x="f110" y="f111"/>
                </a:cubicBezTo>
              </a:path>
              <a:path w="21600" h="21600" fill="none">
                <a:moveTo>
                  <a:pt x="f15" y="f16"/>
                </a:moveTo>
                <a:cubicBezTo>
                  <a:pt x="f53" y="f112"/>
                  <a:pt x="f113" y="f114"/>
                  <a:pt x="f115" y="f116"/>
                </a:cubicBezTo>
              </a:path>
              <a:path w="21600" h="21600" fill="none">
                <a:moveTo>
                  <a:pt x="f26" y="f27"/>
                </a:moveTo>
                <a:cubicBezTo>
                  <a:pt x="f117" y="f118"/>
                  <a:pt x="f119" y="f120"/>
                  <a:pt x="f121" y="f122"/>
                </a:cubicBezTo>
              </a:path>
              <a:path w="21600" h="21600" fill="none">
                <a:moveTo>
                  <a:pt x="f35" y="f36"/>
                </a:moveTo>
                <a:cubicBezTo>
                  <a:pt x="f123" y="f124"/>
                  <a:pt x="f125" y="f126"/>
                  <a:pt x="f127" y="f128"/>
                </a:cubicBezTo>
              </a:path>
              <a:path w="21600" h="21600" fill="none">
                <a:moveTo>
                  <a:pt x="f44" y="f45"/>
                </a:moveTo>
                <a:cubicBezTo>
                  <a:pt x="f129" y="f130"/>
                  <a:pt x="f131" y="f132"/>
                  <a:pt x="f133" y="f134"/>
                </a:cubicBezTo>
              </a:path>
              <a:path w="21600" h="21600" fill="none">
                <a:moveTo>
                  <a:pt x="f54" y="f55"/>
                </a:moveTo>
                <a:cubicBezTo>
                  <a:pt x="f135" y="f136"/>
                  <a:pt x="f137" y="f138"/>
                  <a:pt x="f139" y="f140"/>
                </a:cubicBezTo>
              </a:path>
              <a:path w="21600" h="21600" fill="none">
                <a:moveTo>
                  <a:pt x="f141" y="f64"/>
                </a:moveTo>
                <a:cubicBezTo>
                  <a:pt x="f142" y="f143"/>
                  <a:pt x="f144" y="f145"/>
                  <a:pt x="f146" y="f147"/>
                </a:cubicBezTo>
              </a:path>
              <a:path w="21600" h="21600" fill="none">
                <a:moveTo>
                  <a:pt x="f72" y="f73"/>
                </a:moveTo>
                <a:cubicBezTo>
                  <a:pt x="f148" y="f149"/>
                  <a:pt x="f150" y="f151"/>
                  <a:pt x="f152" y="f153"/>
                </a:cubicBezTo>
              </a:path>
              <a:path w="21600" h="21600" fill="none">
                <a:moveTo>
                  <a:pt x="f154" y="f81"/>
                </a:moveTo>
                <a:cubicBezTo>
                  <a:pt x="f155" y="f156"/>
                  <a:pt x="f157" y="f158"/>
                  <a:pt x="f159" y="f160"/>
                </a:cubicBezTo>
              </a:path>
              <a:path w="21600" h="21600" fill="none">
                <a:moveTo>
                  <a:pt x="f90" y="f91"/>
                </a:moveTo>
                <a:cubicBezTo>
                  <a:pt x="f161" y="f93"/>
                  <a:pt x="f162" y="f163"/>
                  <a:pt x="f164" y="f165"/>
                </a:cubicBezTo>
              </a:path>
              <a:path w="21600" h="21600" fill="none">
                <a:moveTo>
                  <a:pt x="f99" y="f100"/>
                </a:moveTo>
                <a:cubicBezTo>
                  <a:pt x="f124" y="f166"/>
                  <a:pt x="f167" y="f168"/>
                  <a:pt x="f169" y="f170"/>
                </a:cubicBezTo>
              </a:path>
            </a:pathLst>
          </a:custGeom>
          <a:gradFill>
            <a:gsLst>
              <a:gs pos="0">
                <a:srgbClr val="CCFFCC"/>
              </a:gs>
              <a:gs pos="100000">
                <a:srgbClr val="99CC66"/>
              </a:gs>
            </a:gsLst>
            <a:lin ang="3600000"/>
          </a:gradFill>
          <a:ln w="0">
            <a:solidFill>
              <a:srgbClr val="808080"/>
            </a:solidFill>
            <a:prstDash val="solid"/>
          </a:ln>
        </p:spPr>
        <p:txBody>
          <a:bodyPr vert="horz" wrap="none" lIns="81638" tIns="40819" rIns="81638" bIns="40819" anchor="ctr" anchorCtr="0" compatLnSpc="0">
            <a:noAutofit/>
          </a:bodyPr>
          <a:lstStyle/>
          <a:p>
            <a:pPr algn="ctr" hangingPunct="0">
              <a:spcBef>
                <a:spcPts val="0"/>
              </a:spcBef>
              <a:spcAft>
                <a:spcPts val="0"/>
              </a:spcAft>
            </a:pPr>
            <a:r>
              <a:rPr lang="en-US" sz="952" b="1">
                <a:solidFill>
                  <a:srgbClr val="000080"/>
                </a:solidFill>
                <a:latin typeface="Arial" pitchFamily="18"/>
                <a:ea typeface="DejaVu Sans" pitchFamily="2"/>
                <a:cs typeface="Lohit Hindi" pitchFamily="2"/>
              </a:rPr>
              <a:t> Coordination</a:t>
            </a:r>
          </a:p>
          <a:p>
            <a:pPr algn="ctr" hangingPunct="0">
              <a:spcBef>
                <a:spcPts val="0"/>
              </a:spcBef>
              <a:spcAft>
                <a:spcPts val="0"/>
              </a:spcAft>
            </a:pPr>
            <a:r>
              <a:rPr lang="en-US" sz="952" b="1">
                <a:solidFill>
                  <a:srgbClr val="000080"/>
                </a:solidFill>
                <a:latin typeface="Arial" pitchFamily="18"/>
                <a:ea typeface="DejaVu Sans" pitchFamily="2"/>
                <a:cs typeface="Lohit Hindi" pitchFamily="2"/>
              </a:rPr>
              <a:t>/</a:t>
            </a:r>
          </a:p>
          <a:p>
            <a:pPr algn="ctr" hangingPunct="0">
              <a:spcBef>
                <a:spcPts val="0"/>
              </a:spcBef>
              <a:spcAft>
                <a:spcPts val="0"/>
              </a:spcAft>
            </a:pPr>
            <a:r>
              <a:rPr lang="en-US" sz="952" b="1">
                <a:solidFill>
                  <a:srgbClr val="000080"/>
                </a:solidFill>
                <a:latin typeface="Arial" pitchFamily="18"/>
                <a:ea typeface="DejaVu Sans" pitchFamily="2"/>
                <a:cs typeface="Lohit Hindi" pitchFamily="2"/>
              </a:rPr>
              <a:t>Communication</a:t>
            </a:r>
          </a:p>
        </p:txBody>
      </p:sp>
      <p:sp>
        <p:nvSpPr>
          <p:cNvPr id="48" name="Connecteur droit 47"/>
          <p:cNvSpPr/>
          <p:nvPr/>
        </p:nvSpPr>
        <p:spPr>
          <a:xfrm>
            <a:off x="16645620" y="11845058"/>
            <a:ext cx="1000879" cy="8490"/>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49" name="Connecteur droit 48"/>
          <p:cNvSpPr/>
          <p:nvPr/>
        </p:nvSpPr>
        <p:spPr>
          <a:xfrm>
            <a:off x="16658029" y="12166058"/>
            <a:ext cx="787968" cy="45391"/>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50" name="Connecteur droit 49"/>
          <p:cNvSpPr/>
          <p:nvPr/>
        </p:nvSpPr>
        <p:spPr>
          <a:xfrm>
            <a:off x="16627006" y="11629208"/>
            <a:ext cx="1061945" cy="80331"/>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51" name="Connecteur droit 50"/>
          <p:cNvSpPr/>
          <p:nvPr/>
        </p:nvSpPr>
        <p:spPr>
          <a:xfrm flipV="1">
            <a:off x="16651824" y="12332599"/>
            <a:ext cx="851645" cy="61717"/>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52" name="Connecteur droit 51"/>
          <p:cNvSpPr/>
          <p:nvPr/>
        </p:nvSpPr>
        <p:spPr>
          <a:xfrm flipV="1">
            <a:off x="17194226" y="9965756"/>
            <a:ext cx="1092314" cy="135845"/>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53" name="Connecteur droit 52"/>
          <p:cNvSpPr/>
          <p:nvPr/>
        </p:nvSpPr>
        <p:spPr>
          <a:xfrm>
            <a:off x="17227208" y="10280550"/>
            <a:ext cx="1053781" cy="6205"/>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grpSp>
        <p:nvGrpSpPr>
          <p:cNvPr id="54" name="Groupe 53"/>
          <p:cNvGrpSpPr/>
          <p:nvPr/>
        </p:nvGrpSpPr>
        <p:grpSpPr>
          <a:xfrm>
            <a:off x="20334015" y="11456461"/>
            <a:ext cx="1078271" cy="1202689"/>
            <a:chOff x="22416840" y="12629159"/>
            <a:chExt cx="1188719" cy="1325881"/>
          </a:xfrm>
        </p:grpSpPr>
        <p:sp>
          <p:nvSpPr>
            <p:cNvPr id="55" name="Forme libre 54"/>
            <p:cNvSpPr/>
            <p:nvPr/>
          </p:nvSpPr>
          <p:spPr>
            <a:xfrm>
              <a:off x="22416840" y="12641760"/>
              <a:ext cx="1122480" cy="1166040"/>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CC99"/>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pic>
          <p:nvPicPr>
            <p:cNvPr id="56" name="Image 55">
              <a:extLst>
                <a:ext uri="{FF2B5EF4-FFF2-40B4-BE49-F238E27FC236}">
                  <a16:creationId xmlns="" xmlns:a16="http://schemas.microsoft.com/office/drawing/2014/main" id="{00000000-0000-0000-0000-000000000000}"/>
                </a:ext>
              </a:extLst>
            </p:cNvPr>
            <p:cNvPicPr>
              <a:picLocks noChangeAspect="1"/>
            </p:cNvPicPr>
            <p:nvPr/>
          </p:nvPicPr>
          <p:blipFill>
            <a:blip>
              <a:lum/>
              <a:alphaModFix/>
            </a:blip>
            <a:srcRect/>
            <a:stretch>
              <a:fillRect/>
            </a:stretch>
          </p:blipFill>
          <p:spPr>
            <a:xfrm>
              <a:off x="22511160" y="12804840"/>
              <a:ext cx="955799" cy="854999"/>
            </a:xfrm>
            <a:prstGeom prst="rect">
              <a:avLst/>
            </a:prstGeom>
            <a:noFill/>
            <a:ln>
              <a:noFill/>
            </a:ln>
          </p:spPr>
        </p:pic>
        <p:sp>
          <p:nvSpPr>
            <p:cNvPr id="57" name="Forme libre 56"/>
            <p:cNvSpPr/>
            <p:nvPr/>
          </p:nvSpPr>
          <p:spPr>
            <a:xfrm>
              <a:off x="22506840" y="12804840"/>
              <a:ext cx="1098719" cy="1150200"/>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CC99"/>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58" name="ZoneTexte 57"/>
            <p:cNvSpPr txBox="1"/>
            <p:nvPr/>
          </p:nvSpPr>
          <p:spPr>
            <a:xfrm>
              <a:off x="22431240" y="12629159"/>
              <a:ext cx="630344"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A</a:t>
              </a:r>
            </a:p>
          </p:txBody>
        </p:sp>
        <p:sp>
          <p:nvSpPr>
            <p:cNvPr id="59" name="ZoneTexte 58"/>
            <p:cNvSpPr txBox="1"/>
            <p:nvPr/>
          </p:nvSpPr>
          <p:spPr>
            <a:xfrm>
              <a:off x="22544280" y="12923640"/>
              <a:ext cx="630344"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B</a:t>
              </a:r>
            </a:p>
          </p:txBody>
        </p:sp>
        <p:pic>
          <p:nvPicPr>
            <p:cNvPr id="60" name="Image 59">
              <a:extLst>
                <a:ext uri="{FF2B5EF4-FFF2-40B4-BE49-F238E27FC236}">
                  <a16:creationId xmlns="" xmlns:a16="http://schemas.microsoft.com/office/drawing/2014/main" id="{00000000-0000-0000-0000-000000000000}"/>
                </a:ext>
              </a:extLst>
            </p:cNvPr>
            <p:cNvPicPr>
              <a:picLocks noChangeAspect="1"/>
            </p:cNvPicPr>
            <p:nvPr/>
          </p:nvPicPr>
          <p:blipFill>
            <a:blip>
              <a:lum/>
              <a:alphaModFix/>
            </a:blip>
            <a:srcRect/>
            <a:stretch>
              <a:fillRect/>
            </a:stretch>
          </p:blipFill>
          <p:spPr>
            <a:xfrm>
              <a:off x="22597200" y="12991680"/>
              <a:ext cx="955799" cy="854999"/>
            </a:xfrm>
            <a:prstGeom prst="rect">
              <a:avLst/>
            </a:prstGeom>
            <a:noFill/>
            <a:ln>
              <a:noFill/>
            </a:ln>
          </p:spPr>
        </p:pic>
        <p:sp>
          <p:nvSpPr>
            <p:cNvPr id="61" name="ZoneTexte 60"/>
            <p:cNvSpPr txBox="1"/>
            <p:nvPr/>
          </p:nvSpPr>
          <p:spPr>
            <a:xfrm>
              <a:off x="22537440" y="12819959"/>
              <a:ext cx="630344"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B</a:t>
              </a:r>
            </a:p>
          </p:txBody>
        </p:sp>
      </p:grpSp>
      <p:sp>
        <p:nvSpPr>
          <p:cNvPr id="62" name="Connecteur droit 61"/>
          <p:cNvSpPr/>
          <p:nvPr/>
        </p:nvSpPr>
        <p:spPr>
          <a:xfrm>
            <a:off x="17288599" y="11071131"/>
            <a:ext cx="839237" cy="329164"/>
          </a:xfrm>
          <a:prstGeom prst="line">
            <a:avLst/>
          </a:prstGeom>
          <a:noFill/>
          <a:ln w="18360">
            <a:solidFill>
              <a:srgbClr val="000000"/>
            </a:solidFill>
            <a:custDash>
              <a:ds d="498039" sp="100000"/>
              <a:ds d="498039" sp="100000"/>
              <a:ds d="398039" sp="100000"/>
            </a:custDash>
            <a:tailEnd type="arrow"/>
          </a:ln>
        </p:spPr>
        <p:txBody>
          <a:bodyPr vert="horz" wrap="none" lIns="89802" tIns="48983" rIns="89802" bIns="48983" anchor="ctr" anchorCtr="0" compatLnSpc="0"/>
          <a:lstStyle/>
          <a:p>
            <a:pPr algn="ctr" hangingPunct="0">
              <a:spcBef>
                <a:spcPts val="0"/>
              </a:spcBef>
              <a:spcAft>
                <a:spcPts val="0"/>
              </a:spcAft>
            </a:pPr>
            <a:endParaRPr lang="en-US" sz="1179">
              <a:latin typeface="Arial" pitchFamily="18"/>
              <a:ea typeface="DejaVu Sans" pitchFamily="2"/>
              <a:cs typeface="Lohit Hindi" pitchFamily="2"/>
            </a:endParaRPr>
          </a:p>
          <a:p>
            <a:pPr algn="ctr" hangingPunct="0">
              <a:spcBef>
                <a:spcPts val="0"/>
              </a:spcBef>
              <a:spcAft>
                <a:spcPts val="0"/>
              </a:spcAft>
            </a:pPr>
            <a:r>
              <a:rPr lang="en-US" sz="1179">
                <a:latin typeface="Arial" pitchFamily="18"/>
                <a:ea typeface="DejaVu Sans" pitchFamily="2"/>
                <a:cs typeface="Lohit Hindi" pitchFamily="2"/>
              </a:rPr>
              <a:t>defines</a:t>
            </a:r>
          </a:p>
          <a:p>
            <a:pPr algn="ctr" hangingPunct="0">
              <a:spcBef>
                <a:spcPts val="0"/>
              </a:spcBef>
              <a:spcAft>
                <a:spcPts val="0"/>
              </a:spcAft>
            </a:pPr>
            <a:endParaRPr lang="en-US" sz="1270">
              <a:latin typeface="Arial" pitchFamily="18"/>
              <a:ea typeface="DejaVu Sans" pitchFamily="2"/>
              <a:cs typeface="Lohit Hindi" pitchFamily="2"/>
            </a:endParaRPr>
          </a:p>
          <a:p>
            <a:pPr algn="ctr" hangingPunct="0">
              <a:spcBef>
                <a:spcPts val="0"/>
              </a:spcBef>
              <a:spcAft>
                <a:spcPts val="0"/>
              </a:spcAft>
            </a:pPr>
            <a:endParaRPr lang="en-US" sz="1270">
              <a:latin typeface="Arial" pitchFamily="18"/>
              <a:ea typeface="DejaVu Sans" pitchFamily="2"/>
              <a:cs typeface="Lohit Hindi" pitchFamily="2"/>
            </a:endParaRPr>
          </a:p>
        </p:txBody>
      </p:sp>
      <p:sp>
        <p:nvSpPr>
          <p:cNvPr id="63" name="Forme libre 62"/>
          <p:cNvSpPr/>
          <p:nvPr/>
        </p:nvSpPr>
        <p:spPr>
          <a:xfrm>
            <a:off x="20201436" y="7900973"/>
            <a:ext cx="996633" cy="1043331"/>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CC99"/>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64" name="ZoneTexte 63"/>
          <p:cNvSpPr txBox="1"/>
          <p:nvPr/>
        </p:nvSpPr>
        <p:spPr>
          <a:xfrm>
            <a:off x="20049263" y="7919260"/>
            <a:ext cx="1125622" cy="437252"/>
          </a:xfrm>
          <a:prstGeom prst="rect">
            <a:avLst/>
          </a:prstGeom>
          <a:noFill/>
          <a:ln>
            <a:noFill/>
          </a:ln>
        </p:spPr>
        <p:txBody>
          <a:bodyPr vert="horz" wrap="none" lIns="81638" tIns="40819" rIns="81638" bIns="40819" anchorCtr="0" compatLnSpc="0"/>
          <a:lstStyle/>
          <a:p>
            <a:pPr algn="ctr" hangingPunct="0">
              <a:spcBef>
                <a:spcPts val="0"/>
              </a:spcBef>
              <a:spcAft>
                <a:spcPts val="0"/>
              </a:spcAft>
            </a:pPr>
            <a:r>
              <a:rPr lang="en-US" sz="1089">
                <a:latin typeface="Arial" pitchFamily="18"/>
                <a:ea typeface="DejaVu Sans" pitchFamily="2"/>
                <a:cs typeface="Lohit Hindi" pitchFamily="2"/>
              </a:rPr>
              <a:t>Language 2</a:t>
            </a:r>
          </a:p>
        </p:txBody>
      </p:sp>
      <p:sp>
        <p:nvSpPr>
          <p:cNvPr id="65" name="ZoneTexte 64"/>
          <p:cNvSpPr txBox="1"/>
          <p:nvPr/>
        </p:nvSpPr>
        <p:spPr>
          <a:xfrm>
            <a:off x="19917336" y="10453949"/>
            <a:ext cx="1125622" cy="457824"/>
          </a:xfrm>
          <a:prstGeom prst="rect">
            <a:avLst/>
          </a:prstGeom>
          <a:noFill/>
          <a:ln>
            <a:noFill/>
          </a:ln>
        </p:spPr>
        <p:txBody>
          <a:bodyPr vert="horz" wrap="none" lIns="81638" tIns="40819" rIns="81638" bIns="40819" anchorCtr="0" compatLnSpc="0"/>
          <a:lstStyle/>
          <a:p>
            <a:pPr algn="ctr" hangingPunct="0">
              <a:spcBef>
                <a:spcPts val="0"/>
              </a:spcBef>
              <a:spcAft>
                <a:spcPts val="0"/>
              </a:spcAft>
            </a:pPr>
            <a:r>
              <a:rPr lang="en-US" sz="1089">
                <a:latin typeface="Arial" pitchFamily="18"/>
                <a:ea typeface="DejaVu Sans" pitchFamily="2"/>
                <a:cs typeface="Lohit Hindi" pitchFamily="2"/>
              </a:rPr>
              <a:t>Conforms to</a:t>
            </a:r>
          </a:p>
        </p:txBody>
      </p:sp>
      <p:grpSp>
        <p:nvGrpSpPr>
          <p:cNvPr id="66" name="Groupe 65"/>
          <p:cNvGrpSpPr/>
          <p:nvPr/>
        </p:nvGrpSpPr>
        <p:grpSpPr>
          <a:xfrm>
            <a:off x="15446524" y="11287962"/>
            <a:ext cx="1200076" cy="1389149"/>
            <a:chOff x="17028720" y="12443400"/>
            <a:chExt cx="1323000" cy="1531440"/>
          </a:xfrm>
        </p:grpSpPr>
        <p:sp>
          <p:nvSpPr>
            <p:cNvPr id="67" name="Forme libre 66"/>
            <p:cNvSpPr/>
            <p:nvPr/>
          </p:nvSpPr>
          <p:spPr>
            <a:xfrm>
              <a:off x="17028720" y="12481560"/>
              <a:ext cx="1155240" cy="1173240"/>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FFCC"/>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68" name="ZoneTexte 67"/>
            <p:cNvSpPr txBox="1"/>
            <p:nvPr/>
          </p:nvSpPr>
          <p:spPr>
            <a:xfrm>
              <a:off x="17043839" y="12443400"/>
              <a:ext cx="611188"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1</a:t>
              </a:r>
            </a:p>
          </p:txBody>
        </p:sp>
        <p:sp>
          <p:nvSpPr>
            <p:cNvPr id="69" name="Forme libre 68"/>
            <p:cNvSpPr/>
            <p:nvPr/>
          </p:nvSpPr>
          <p:spPr>
            <a:xfrm>
              <a:off x="17109720" y="12614040"/>
              <a:ext cx="1155600" cy="1173240"/>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FFCC"/>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70" name="ZoneTexte 69"/>
            <p:cNvSpPr txBox="1"/>
            <p:nvPr/>
          </p:nvSpPr>
          <p:spPr>
            <a:xfrm>
              <a:off x="17148960" y="12606840"/>
              <a:ext cx="611188"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2</a:t>
              </a:r>
            </a:p>
          </p:txBody>
        </p:sp>
        <p:pic>
          <p:nvPicPr>
            <p:cNvPr id="71" name="Image 70">
              <a:extLst>
                <a:ext uri="{FF2B5EF4-FFF2-40B4-BE49-F238E27FC236}">
                  <a16:creationId xmlns="" xmlns:a16="http://schemas.microsoft.com/office/drawing/2014/main" id="{00000000-0000-0000-0000-000000000000}"/>
                </a:ext>
              </a:extLst>
            </p:cNvPr>
            <p:cNvPicPr>
              <a:picLocks noChangeAspect="1"/>
            </p:cNvPicPr>
            <p:nvPr/>
          </p:nvPicPr>
          <p:blipFill>
            <a:blip r:embed="rId4">
              <a:lum contrast="30000"/>
              <a:alphaModFix/>
            </a:blip>
            <a:srcRect/>
            <a:stretch>
              <a:fillRect/>
            </a:stretch>
          </p:blipFill>
          <p:spPr>
            <a:xfrm>
              <a:off x="17182440" y="12800519"/>
              <a:ext cx="996120" cy="848519"/>
            </a:xfrm>
            <a:prstGeom prst="rect">
              <a:avLst/>
            </a:prstGeom>
            <a:noFill/>
            <a:ln>
              <a:noFill/>
            </a:ln>
          </p:spPr>
        </p:pic>
        <p:sp>
          <p:nvSpPr>
            <p:cNvPr id="72" name="Forme libre 71"/>
            <p:cNvSpPr/>
            <p:nvPr/>
          </p:nvSpPr>
          <p:spPr>
            <a:xfrm>
              <a:off x="17196120" y="12801600"/>
              <a:ext cx="1155600" cy="1173240"/>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FFCC"/>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73" name="ZoneTexte 72"/>
            <p:cNvSpPr txBox="1"/>
            <p:nvPr/>
          </p:nvSpPr>
          <p:spPr>
            <a:xfrm>
              <a:off x="17263800" y="12772798"/>
              <a:ext cx="611188"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3</a:t>
              </a:r>
            </a:p>
          </p:txBody>
        </p:sp>
        <p:pic>
          <p:nvPicPr>
            <p:cNvPr id="74" name="Image 73">
              <a:extLst>
                <a:ext uri="{FF2B5EF4-FFF2-40B4-BE49-F238E27FC236}">
                  <a16:creationId xmlns="" xmlns:a16="http://schemas.microsoft.com/office/drawing/2014/main" id="{00000000-0000-0000-0000-000000000000}"/>
                </a:ext>
              </a:extLst>
            </p:cNvPr>
            <p:cNvPicPr>
              <a:picLocks noChangeAspect="1"/>
            </p:cNvPicPr>
            <p:nvPr/>
          </p:nvPicPr>
          <p:blipFill>
            <a:blip r:embed="rId5">
              <a:lum/>
              <a:alphaModFix/>
            </a:blip>
            <a:srcRect/>
            <a:stretch>
              <a:fillRect/>
            </a:stretch>
          </p:blipFill>
          <p:spPr>
            <a:xfrm>
              <a:off x="17246160" y="12994200"/>
              <a:ext cx="996120" cy="848519"/>
            </a:xfrm>
            <a:prstGeom prst="rect">
              <a:avLst/>
            </a:prstGeom>
            <a:noFill/>
            <a:ln>
              <a:noFill/>
            </a:ln>
          </p:spPr>
        </p:pic>
      </p:grpSp>
      <p:sp>
        <p:nvSpPr>
          <p:cNvPr id="75" name="ZoneTexte 74"/>
          <p:cNvSpPr txBox="1"/>
          <p:nvPr/>
        </p:nvSpPr>
        <p:spPr>
          <a:xfrm>
            <a:off x="16404952" y="10711272"/>
            <a:ext cx="1125622" cy="524115"/>
          </a:xfrm>
          <a:prstGeom prst="rect">
            <a:avLst/>
          </a:prstGeom>
          <a:noFill/>
          <a:ln>
            <a:noFill/>
          </a:ln>
        </p:spPr>
        <p:txBody>
          <a:bodyPr vert="horz" wrap="none" lIns="81638" tIns="40819" rIns="81638" bIns="40819" anchorCtr="0" compatLnSpc="0"/>
          <a:lstStyle/>
          <a:p>
            <a:pPr algn="ctr" hangingPunct="0">
              <a:spcBef>
                <a:spcPts val="0"/>
              </a:spcBef>
              <a:spcAft>
                <a:spcPts val="0"/>
              </a:spcAft>
            </a:pPr>
            <a:endParaRPr lang="en-US" sz="907">
              <a:latin typeface="Arial" pitchFamily="18"/>
              <a:ea typeface="DejaVu Sans" pitchFamily="2"/>
              <a:cs typeface="Lohit Hindi" pitchFamily="2"/>
            </a:endParaRPr>
          </a:p>
          <a:p>
            <a:pPr algn="ctr" hangingPunct="0">
              <a:spcBef>
                <a:spcPts val="0"/>
              </a:spcBef>
              <a:spcAft>
                <a:spcPts val="0"/>
              </a:spcAft>
            </a:pPr>
            <a:r>
              <a:rPr lang="en-US" sz="1089">
                <a:latin typeface="Arial" pitchFamily="18"/>
                <a:ea typeface="DejaVu Sans" pitchFamily="2"/>
                <a:cs typeface="Lohit Hindi" pitchFamily="2"/>
              </a:rPr>
              <a:t>System</a:t>
            </a:r>
          </a:p>
          <a:p>
            <a:pPr algn="ctr" hangingPunct="0">
              <a:spcBef>
                <a:spcPts val="0"/>
              </a:spcBef>
              <a:spcAft>
                <a:spcPts val="0"/>
              </a:spcAft>
            </a:pPr>
            <a:r>
              <a:rPr lang="en-US" sz="1089">
                <a:latin typeface="Arial" pitchFamily="18"/>
                <a:ea typeface="DejaVu Sans" pitchFamily="2"/>
                <a:cs typeface="Lohit Hindi" pitchFamily="2"/>
              </a:rPr>
              <a:t>Designer</a:t>
            </a:r>
          </a:p>
        </p:txBody>
      </p:sp>
      <p:sp>
        <p:nvSpPr>
          <p:cNvPr id="76" name="Connecteur droit 75"/>
          <p:cNvSpPr/>
          <p:nvPr/>
        </p:nvSpPr>
        <p:spPr>
          <a:xfrm flipV="1">
            <a:off x="16428463" y="7132598"/>
            <a:ext cx="0" cy="2205200"/>
          </a:xfrm>
          <a:prstGeom prst="line">
            <a:avLst/>
          </a:prstGeom>
          <a:noFill/>
          <a:ln w="18360">
            <a:solidFill>
              <a:srgbClr val="000000"/>
            </a:solidFill>
            <a:custDash>
              <a:ds d="498039" sp="100000"/>
              <a:ds d="498039" sp="100000"/>
              <a:ds d="398039" sp="100000"/>
            </a:custDash>
            <a:headEnd type="arrow"/>
          </a:ln>
        </p:spPr>
        <p:txBody>
          <a:bodyPr vert="horz" wrap="none" lIns="89802" tIns="48983" rIns="89802" bIns="48983" anchor="ctr" anchorCtr="0" compatLnSpc="0"/>
          <a:lstStyle/>
          <a:p>
            <a:pPr hangingPunct="0">
              <a:spcBef>
                <a:spcPts val="0"/>
              </a:spcBef>
              <a:spcAft>
                <a:spcPts val="0"/>
              </a:spcAft>
            </a:pPr>
            <a:r>
              <a:rPr lang="en-US" sz="1179">
                <a:latin typeface="Arial" pitchFamily="18"/>
                <a:ea typeface="DejaVu Sans" pitchFamily="2"/>
                <a:cs typeface="Lohit Hindi" pitchFamily="2"/>
              </a:rPr>
              <a:t>       generates</a:t>
            </a:r>
          </a:p>
          <a:p>
            <a:pPr hangingPunct="0">
              <a:spcBef>
                <a:spcPts val="0"/>
              </a:spcBef>
              <a:spcAft>
                <a:spcPts val="0"/>
              </a:spcAft>
            </a:pPr>
            <a:endParaRPr lang="en-US" sz="1179">
              <a:latin typeface="Arial" pitchFamily="18"/>
              <a:ea typeface="DejaVu Sans" pitchFamily="2"/>
              <a:cs typeface="Lohit Hindi" pitchFamily="2"/>
            </a:endParaRPr>
          </a:p>
        </p:txBody>
      </p:sp>
      <p:sp>
        <p:nvSpPr>
          <p:cNvPr id="77" name="Forme libre 76"/>
          <p:cNvSpPr/>
          <p:nvPr/>
        </p:nvSpPr>
        <p:spPr>
          <a:xfrm>
            <a:off x="17794754" y="11394417"/>
            <a:ext cx="1431274" cy="1257548"/>
          </a:xfrm>
          <a:custGeom>
            <a:avLst/>
            <a:gdLst>
              <a:gd name="f0" fmla="val w"/>
              <a:gd name="f1" fmla="val h"/>
              <a:gd name="f2" fmla="val 0"/>
              <a:gd name="f3" fmla="val 21600"/>
              <a:gd name="f4" fmla="val 1930"/>
              <a:gd name="f5" fmla="val 7160"/>
              <a:gd name="f6" fmla="val 1530"/>
              <a:gd name="f7" fmla="val 4490"/>
              <a:gd name="f8" fmla="val 3400"/>
              <a:gd name="f9" fmla="val 1970"/>
              <a:gd name="f10" fmla="val 5270"/>
              <a:gd name="f11" fmla="val 5860"/>
              <a:gd name="f12" fmla="val 1950"/>
              <a:gd name="f13" fmla="val 6470"/>
              <a:gd name="f14" fmla="val 2210"/>
              <a:gd name="f15" fmla="val 6970"/>
              <a:gd name="f16" fmla="val 2600"/>
              <a:gd name="f17" fmla="val 7450"/>
              <a:gd name="f18" fmla="val 1390"/>
              <a:gd name="f19" fmla="val 8340"/>
              <a:gd name="f20" fmla="val 650"/>
              <a:gd name="f21" fmla="val 9340"/>
              <a:gd name="f22" fmla="val 10004"/>
              <a:gd name="f23" fmla="val 690"/>
              <a:gd name="f24" fmla="val 10710"/>
              <a:gd name="f25" fmla="val 1050"/>
              <a:gd name="f26" fmla="val 11210"/>
              <a:gd name="f27" fmla="val 1700"/>
              <a:gd name="f28" fmla="val 11570"/>
              <a:gd name="f29" fmla="val 630"/>
              <a:gd name="f30" fmla="val 12330"/>
              <a:gd name="f31" fmla="val 13150"/>
              <a:gd name="f32" fmla="val 13840"/>
              <a:gd name="f33" fmla="val 14470"/>
              <a:gd name="f34" fmla="val 460"/>
              <a:gd name="f35" fmla="val 14870"/>
              <a:gd name="f36" fmla="val 1160"/>
              <a:gd name="f37" fmla="val 15330"/>
              <a:gd name="f38" fmla="val 440"/>
              <a:gd name="f39" fmla="val 16020"/>
              <a:gd name="f40" fmla="val 16740"/>
              <a:gd name="f41" fmla="val 17910"/>
              <a:gd name="f42" fmla="val 18900"/>
              <a:gd name="f43" fmla="val 1130"/>
              <a:gd name="f44" fmla="val 19110"/>
              <a:gd name="f45" fmla="val 2710"/>
              <a:gd name="f46" fmla="val 20240"/>
              <a:gd name="f47" fmla="val 3150"/>
              <a:gd name="f48" fmla="val 21060"/>
              <a:gd name="f49" fmla="val 4580"/>
              <a:gd name="f50" fmla="val 6220"/>
              <a:gd name="f51" fmla="val 6720"/>
              <a:gd name="f52" fmla="val 21000"/>
              <a:gd name="f53" fmla="val 7200"/>
              <a:gd name="f54" fmla="val 20830"/>
              <a:gd name="f55" fmla="val 7660"/>
              <a:gd name="f56" fmla="val 21310"/>
              <a:gd name="f57" fmla="val 8460"/>
              <a:gd name="f58" fmla="val 9450"/>
              <a:gd name="f59" fmla="val 10460"/>
              <a:gd name="f60" fmla="val 12750"/>
              <a:gd name="f61" fmla="val 20310"/>
              <a:gd name="f62" fmla="val 14680"/>
              <a:gd name="f63" fmla="val 18650"/>
              <a:gd name="f64" fmla="val 15010"/>
              <a:gd name="f65" fmla="val 17200"/>
              <a:gd name="f66" fmla="val 17370"/>
              <a:gd name="f67" fmla="val 18920"/>
              <a:gd name="f68" fmla="val 15770"/>
              <a:gd name="f69" fmla="val 15220"/>
              <a:gd name="f70" fmla="val 14700"/>
              <a:gd name="f71" fmla="val 18710"/>
              <a:gd name="f72" fmla="val 14240"/>
              <a:gd name="f73" fmla="val 18310"/>
              <a:gd name="f74" fmla="val 13820"/>
              <a:gd name="f75" fmla="val 12490"/>
              <a:gd name="f76" fmla="val 11000"/>
              <a:gd name="f77" fmla="val 9890"/>
              <a:gd name="f78" fmla="val 8840"/>
              <a:gd name="f79" fmla="val 20790"/>
              <a:gd name="f80" fmla="val 8210"/>
              <a:gd name="f81" fmla="val 19510"/>
              <a:gd name="f82" fmla="val 7620"/>
              <a:gd name="f83" fmla="val 20000"/>
              <a:gd name="f84" fmla="val 7930"/>
              <a:gd name="f85" fmla="val 20290"/>
              <a:gd name="f86" fmla="val 6240"/>
              <a:gd name="f87" fmla="val 4850"/>
              <a:gd name="f88" fmla="val 3570"/>
              <a:gd name="f89" fmla="val 19280"/>
              <a:gd name="f90" fmla="val 2900"/>
              <a:gd name="f91" fmla="val 17640"/>
              <a:gd name="f92" fmla="val 1300"/>
              <a:gd name="f93" fmla="val 17600"/>
              <a:gd name="f94" fmla="val 480"/>
              <a:gd name="f95" fmla="val 16300"/>
              <a:gd name="f96" fmla="val 14660"/>
              <a:gd name="f97" fmla="val 13900"/>
              <a:gd name="f98" fmla="val 13210"/>
              <a:gd name="f99" fmla="val 1070"/>
              <a:gd name="f100" fmla="val 12640"/>
              <a:gd name="f101" fmla="val 380"/>
              <a:gd name="f102" fmla="val 12160"/>
              <a:gd name="f103" fmla="val 10120"/>
              <a:gd name="f104" fmla="val 8590"/>
              <a:gd name="f105" fmla="val 840"/>
              <a:gd name="f106" fmla="val 7330"/>
              <a:gd name="f107" fmla="val 7410"/>
              <a:gd name="f108" fmla="val 2040"/>
              <a:gd name="f109" fmla="val 7690"/>
              <a:gd name="f110" fmla="val 2090"/>
              <a:gd name="f111" fmla="val 7920"/>
              <a:gd name="f112" fmla="val 2790"/>
              <a:gd name="f113" fmla="val 7480"/>
              <a:gd name="f114" fmla="val 3050"/>
              <a:gd name="f115" fmla="val 7670"/>
              <a:gd name="f116" fmla="val 3310"/>
              <a:gd name="f117" fmla="val 11130"/>
              <a:gd name="f118" fmla="val 1910"/>
              <a:gd name="f119" fmla="val 11080"/>
              <a:gd name="f120" fmla="val 2160"/>
              <a:gd name="f121" fmla="val 11030"/>
              <a:gd name="f122" fmla="val 2400"/>
              <a:gd name="f123" fmla="val 14720"/>
              <a:gd name="f124" fmla="val 1400"/>
              <a:gd name="f125" fmla="val 14640"/>
              <a:gd name="f126" fmla="val 1720"/>
              <a:gd name="f127" fmla="val 14540"/>
              <a:gd name="f128" fmla="val 2010"/>
              <a:gd name="f129" fmla="val 19130"/>
              <a:gd name="f130" fmla="val 2890"/>
              <a:gd name="f131" fmla="val 19230"/>
              <a:gd name="f132" fmla="val 3290"/>
              <a:gd name="f133" fmla="val 19190"/>
              <a:gd name="f134" fmla="val 3380"/>
              <a:gd name="f135" fmla="val 20660"/>
              <a:gd name="f136" fmla="val 8170"/>
              <a:gd name="f137" fmla="val 20430"/>
              <a:gd name="f138" fmla="val 8620"/>
              <a:gd name="f139" fmla="val 20110"/>
              <a:gd name="f140" fmla="val 8990"/>
              <a:gd name="f141" fmla="val 18660"/>
              <a:gd name="f142" fmla="val 18740"/>
              <a:gd name="f143" fmla="val 14200"/>
              <a:gd name="f144" fmla="val 18280"/>
              <a:gd name="f145" fmla="val 12200"/>
              <a:gd name="f146" fmla="val 17000"/>
              <a:gd name="f147" fmla="val 11450"/>
              <a:gd name="f148" fmla="val 14320"/>
              <a:gd name="f149" fmla="val 17980"/>
              <a:gd name="f150" fmla="val 14350"/>
              <a:gd name="f151" fmla="val 17680"/>
              <a:gd name="f152" fmla="val 14370"/>
              <a:gd name="f153" fmla="val 17360"/>
              <a:gd name="f154" fmla="val 8220"/>
              <a:gd name="f155" fmla="val 8060"/>
              <a:gd name="f156" fmla="val 19250"/>
              <a:gd name="f157" fmla="val 7960"/>
              <a:gd name="f158" fmla="val 18950"/>
              <a:gd name="f159" fmla="val 7860"/>
              <a:gd name="f160" fmla="val 18640"/>
              <a:gd name="f161" fmla="val 3090"/>
              <a:gd name="f162" fmla="val 3280"/>
              <a:gd name="f163" fmla="val 17540"/>
              <a:gd name="f164" fmla="val 3460"/>
              <a:gd name="f165" fmla="val 17450"/>
              <a:gd name="f166" fmla="val 12900"/>
              <a:gd name="f167" fmla="val 1780"/>
              <a:gd name="f168" fmla="val 13130"/>
              <a:gd name="f169" fmla="val 2330"/>
              <a:gd name="f170" fmla="val 13040"/>
              <a:gd name="f171" fmla="*/ f0 1 21600"/>
              <a:gd name="f172" fmla="*/ f1 1 21600"/>
              <a:gd name="f173" fmla="*/ 3000 f171 1"/>
              <a:gd name="f174" fmla="*/ 17110 f171 1"/>
              <a:gd name="f175" fmla="*/ 17330 f172 1"/>
              <a:gd name="f176" fmla="*/ 3320 f172 1"/>
            </a:gdLst>
            <a:ahLst/>
            <a:cxnLst>
              <a:cxn ang="3cd4">
                <a:pos x="hc" y="t"/>
              </a:cxn>
              <a:cxn ang="0">
                <a:pos x="r" y="vc"/>
              </a:cxn>
              <a:cxn ang="cd4">
                <a:pos x="hc" y="b"/>
              </a:cxn>
              <a:cxn ang="cd2">
                <a:pos x="l" y="vc"/>
              </a:cxn>
            </a:cxnLst>
            <a:rect l="f173" t="f176" r="f174" b="f175"/>
            <a:pathLst>
              <a:path w="21600" h="21600">
                <a:moveTo>
                  <a:pt x="f4" y="f5"/>
                </a:moveTo>
                <a:cubicBezTo>
                  <a:pt x="f6" y="f7"/>
                  <a:pt x="f8" y="f9"/>
                  <a:pt x="f10" y="f9"/>
                </a:cubicBezTo>
                <a:cubicBezTo>
                  <a:pt x="f11" y="f12"/>
                  <a:pt x="f13" y="f14"/>
                  <a:pt x="f15" y="f16"/>
                </a:cubicBezTo>
                <a:cubicBezTo>
                  <a:pt x="f17" y="f18"/>
                  <a:pt x="f19" y="f20"/>
                  <a:pt x="f21" y="f20"/>
                </a:cubicBezTo>
                <a:cubicBezTo>
                  <a:pt x="f22" y="f23"/>
                  <a:pt x="f24" y="f25"/>
                  <a:pt x="f26" y="f27"/>
                </a:cubicBezTo>
                <a:cubicBezTo>
                  <a:pt x="f28" y="f29"/>
                  <a:pt x="f30" y="f2"/>
                  <a:pt x="f31" y="f2"/>
                </a:cubicBezTo>
                <a:cubicBezTo>
                  <a:pt x="f32" y="f2"/>
                  <a:pt x="f33" y="f34"/>
                  <a:pt x="f35" y="f36"/>
                </a:cubicBezTo>
                <a:cubicBezTo>
                  <a:pt x="f37" y="f38"/>
                  <a:pt x="f39" y="f2"/>
                  <a:pt x="f40" y="f2"/>
                </a:cubicBezTo>
                <a:cubicBezTo>
                  <a:pt x="f41" y="f2"/>
                  <a:pt x="f42" y="f43"/>
                  <a:pt x="f44" y="f45"/>
                </a:cubicBezTo>
                <a:cubicBezTo>
                  <a:pt x="f46" y="f47"/>
                  <a:pt x="f48" y="f49"/>
                  <a:pt x="f48" y="f50"/>
                </a:cubicBezTo>
                <a:cubicBezTo>
                  <a:pt x="f48" y="f51"/>
                  <a:pt x="f52" y="f53"/>
                  <a:pt x="f54" y="f55"/>
                </a:cubicBezTo>
                <a:cubicBezTo>
                  <a:pt x="f56" y="f57"/>
                  <a:pt x="f3" y="f58"/>
                  <a:pt x="f3" y="f59"/>
                </a:cubicBezTo>
                <a:cubicBezTo>
                  <a:pt x="f3" y="f60"/>
                  <a:pt x="f61" y="f62"/>
                  <a:pt x="f63" y="f64"/>
                </a:cubicBezTo>
                <a:cubicBezTo>
                  <a:pt x="f63" y="f65"/>
                  <a:pt x="f66" y="f67"/>
                  <a:pt x="f68" y="f67"/>
                </a:cubicBezTo>
                <a:cubicBezTo>
                  <a:pt x="f69" y="f67"/>
                  <a:pt x="f70" y="f71"/>
                  <a:pt x="f72" y="f73"/>
                </a:cubicBezTo>
                <a:cubicBezTo>
                  <a:pt x="f74" y="f46"/>
                  <a:pt x="f75" y="f3"/>
                  <a:pt x="f76" y="f3"/>
                </a:cubicBezTo>
                <a:cubicBezTo>
                  <a:pt x="f77" y="f3"/>
                  <a:pt x="f78" y="f79"/>
                  <a:pt x="f80" y="f81"/>
                </a:cubicBezTo>
                <a:cubicBezTo>
                  <a:pt x="f82" y="f83"/>
                  <a:pt x="f84" y="f85"/>
                  <a:pt x="f86" y="f85"/>
                </a:cubicBezTo>
                <a:cubicBezTo>
                  <a:pt x="f87" y="f85"/>
                  <a:pt x="f88" y="f89"/>
                  <a:pt x="f90" y="f91"/>
                </a:cubicBezTo>
                <a:cubicBezTo>
                  <a:pt x="f92" y="f93"/>
                  <a:pt x="f94" y="f95"/>
                  <a:pt x="f94" y="f96"/>
                </a:cubicBezTo>
                <a:cubicBezTo>
                  <a:pt x="f94" y="f97"/>
                  <a:pt x="f23" y="f98"/>
                  <a:pt x="f99" y="f100"/>
                </a:cubicBezTo>
                <a:cubicBezTo>
                  <a:pt x="f101" y="f102"/>
                  <a:pt x="f2" y="f26"/>
                  <a:pt x="f2" y="f103"/>
                </a:cubicBezTo>
                <a:cubicBezTo>
                  <a:pt x="f2" y="f104"/>
                  <a:pt x="f105" y="f106"/>
                  <a:pt x="f4" y="f5"/>
                </a:cubicBezTo>
                <a:close/>
              </a:path>
              <a:path w="21600" h="21600" fill="none">
                <a:moveTo>
                  <a:pt x="f4" y="f5"/>
                </a:moveTo>
                <a:cubicBezTo>
                  <a:pt x="f12" y="f107"/>
                  <a:pt x="f108" y="f109"/>
                  <a:pt x="f110" y="f111"/>
                </a:cubicBezTo>
              </a:path>
              <a:path w="21600" h="21600" fill="none">
                <a:moveTo>
                  <a:pt x="f15" y="f16"/>
                </a:moveTo>
                <a:cubicBezTo>
                  <a:pt x="f53" y="f112"/>
                  <a:pt x="f113" y="f114"/>
                  <a:pt x="f115" y="f116"/>
                </a:cubicBezTo>
              </a:path>
              <a:path w="21600" h="21600" fill="none">
                <a:moveTo>
                  <a:pt x="f26" y="f27"/>
                </a:moveTo>
                <a:cubicBezTo>
                  <a:pt x="f117" y="f118"/>
                  <a:pt x="f119" y="f120"/>
                  <a:pt x="f121" y="f122"/>
                </a:cubicBezTo>
              </a:path>
              <a:path w="21600" h="21600" fill="none">
                <a:moveTo>
                  <a:pt x="f35" y="f36"/>
                </a:moveTo>
                <a:cubicBezTo>
                  <a:pt x="f123" y="f124"/>
                  <a:pt x="f125" y="f126"/>
                  <a:pt x="f127" y="f128"/>
                </a:cubicBezTo>
              </a:path>
              <a:path w="21600" h="21600" fill="none">
                <a:moveTo>
                  <a:pt x="f44" y="f45"/>
                </a:moveTo>
                <a:cubicBezTo>
                  <a:pt x="f129" y="f130"/>
                  <a:pt x="f131" y="f132"/>
                  <a:pt x="f133" y="f134"/>
                </a:cubicBezTo>
              </a:path>
              <a:path w="21600" h="21600" fill="none">
                <a:moveTo>
                  <a:pt x="f54" y="f55"/>
                </a:moveTo>
                <a:cubicBezTo>
                  <a:pt x="f135" y="f136"/>
                  <a:pt x="f137" y="f138"/>
                  <a:pt x="f139" y="f140"/>
                </a:cubicBezTo>
              </a:path>
              <a:path w="21600" h="21600" fill="none">
                <a:moveTo>
                  <a:pt x="f141" y="f64"/>
                </a:moveTo>
                <a:cubicBezTo>
                  <a:pt x="f142" y="f143"/>
                  <a:pt x="f144" y="f145"/>
                  <a:pt x="f146" y="f147"/>
                </a:cubicBezTo>
              </a:path>
              <a:path w="21600" h="21600" fill="none">
                <a:moveTo>
                  <a:pt x="f72" y="f73"/>
                </a:moveTo>
                <a:cubicBezTo>
                  <a:pt x="f148" y="f149"/>
                  <a:pt x="f150" y="f151"/>
                  <a:pt x="f152" y="f153"/>
                </a:cubicBezTo>
              </a:path>
              <a:path w="21600" h="21600" fill="none">
                <a:moveTo>
                  <a:pt x="f154" y="f81"/>
                </a:moveTo>
                <a:cubicBezTo>
                  <a:pt x="f155" y="f156"/>
                  <a:pt x="f157" y="f158"/>
                  <a:pt x="f159" y="f160"/>
                </a:cubicBezTo>
              </a:path>
              <a:path w="21600" h="21600" fill="none">
                <a:moveTo>
                  <a:pt x="f90" y="f91"/>
                </a:moveTo>
                <a:cubicBezTo>
                  <a:pt x="f161" y="f93"/>
                  <a:pt x="f162" y="f163"/>
                  <a:pt x="f164" y="f165"/>
                </a:cubicBezTo>
              </a:path>
              <a:path w="21600" h="21600" fill="none">
                <a:moveTo>
                  <a:pt x="f99" y="f100"/>
                </a:moveTo>
                <a:cubicBezTo>
                  <a:pt x="f124" y="f166"/>
                  <a:pt x="f167" y="f168"/>
                  <a:pt x="f169" y="f170"/>
                </a:cubicBezTo>
              </a:path>
            </a:pathLst>
          </a:custGeom>
          <a:gradFill>
            <a:gsLst>
              <a:gs pos="0">
                <a:srgbClr val="CCFFCC"/>
              </a:gs>
              <a:gs pos="100000">
                <a:srgbClr val="99CC66"/>
              </a:gs>
            </a:gsLst>
            <a:lin ang="3600000"/>
          </a:gradFill>
          <a:ln w="0">
            <a:solidFill>
              <a:srgbClr val="808080"/>
            </a:solidFill>
            <a:prstDash val="solid"/>
          </a:ln>
        </p:spPr>
        <p:txBody>
          <a:bodyPr vert="horz" wrap="none" lIns="81638" tIns="40819" rIns="81638" bIns="40819" anchor="ctr" anchorCtr="0" compatLnSpc="0">
            <a:noAutofit/>
          </a:bodyPr>
          <a:lstStyle/>
          <a:p>
            <a:pPr algn="ctr" hangingPunct="0">
              <a:spcBef>
                <a:spcPts val="0"/>
              </a:spcBef>
              <a:spcAft>
                <a:spcPts val="0"/>
              </a:spcAft>
            </a:pPr>
            <a:r>
              <a:rPr lang="en-US" sz="952" b="1">
                <a:solidFill>
                  <a:srgbClr val="000080"/>
                </a:solidFill>
                <a:latin typeface="Arial" pitchFamily="18"/>
                <a:ea typeface="DejaVu Sans" pitchFamily="2"/>
                <a:cs typeface="Lohit Hindi" pitchFamily="2"/>
              </a:rPr>
              <a:t> Coordination</a:t>
            </a:r>
          </a:p>
          <a:p>
            <a:pPr algn="ctr" hangingPunct="0">
              <a:spcBef>
                <a:spcPts val="0"/>
              </a:spcBef>
              <a:spcAft>
                <a:spcPts val="0"/>
              </a:spcAft>
            </a:pPr>
            <a:r>
              <a:rPr lang="en-US" sz="952" b="1">
                <a:solidFill>
                  <a:srgbClr val="000080"/>
                </a:solidFill>
                <a:latin typeface="Arial" pitchFamily="18"/>
                <a:ea typeface="DejaVu Sans" pitchFamily="2"/>
                <a:cs typeface="Lohit Hindi" pitchFamily="2"/>
              </a:rPr>
              <a:t>/</a:t>
            </a:r>
          </a:p>
          <a:p>
            <a:pPr algn="ctr" hangingPunct="0">
              <a:spcBef>
                <a:spcPts val="0"/>
              </a:spcBef>
              <a:spcAft>
                <a:spcPts val="0"/>
              </a:spcAft>
            </a:pPr>
            <a:r>
              <a:rPr lang="en-US" sz="952" b="1">
                <a:solidFill>
                  <a:srgbClr val="000080"/>
                </a:solidFill>
                <a:latin typeface="Arial" pitchFamily="18"/>
                <a:ea typeface="DejaVu Sans" pitchFamily="2"/>
                <a:cs typeface="Lohit Hindi" pitchFamily="2"/>
              </a:rPr>
              <a:t>Communication</a:t>
            </a:r>
          </a:p>
        </p:txBody>
      </p:sp>
      <p:sp>
        <p:nvSpPr>
          <p:cNvPr id="78" name="Connecteur droit 77"/>
          <p:cNvSpPr/>
          <p:nvPr/>
        </p:nvSpPr>
        <p:spPr>
          <a:xfrm>
            <a:off x="16645620" y="11845058"/>
            <a:ext cx="1000879" cy="8490"/>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79" name="Connecteur droit 78"/>
          <p:cNvSpPr/>
          <p:nvPr/>
        </p:nvSpPr>
        <p:spPr>
          <a:xfrm>
            <a:off x="16658029" y="12166058"/>
            <a:ext cx="787968" cy="45391"/>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80" name="Connecteur droit 79"/>
          <p:cNvSpPr/>
          <p:nvPr/>
        </p:nvSpPr>
        <p:spPr>
          <a:xfrm>
            <a:off x="16627006" y="11629208"/>
            <a:ext cx="1061945" cy="80331"/>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81" name="Connecteur droit 80"/>
          <p:cNvSpPr/>
          <p:nvPr/>
        </p:nvSpPr>
        <p:spPr>
          <a:xfrm flipV="1">
            <a:off x="16651824" y="12332599"/>
            <a:ext cx="851645" cy="61717"/>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82" name="Connecteur droit 81"/>
          <p:cNvSpPr/>
          <p:nvPr/>
        </p:nvSpPr>
        <p:spPr>
          <a:xfrm flipV="1">
            <a:off x="17194226" y="9965756"/>
            <a:ext cx="1092314" cy="135845"/>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83" name="Connecteur droit 82"/>
          <p:cNvSpPr/>
          <p:nvPr/>
        </p:nvSpPr>
        <p:spPr>
          <a:xfrm>
            <a:off x="17227208" y="10280550"/>
            <a:ext cx="1053781" cy="6205"/>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grpSp>
        <p:nvGrpSpPr>
          <p:cNvPr id="84" name="Groupe 83"/>
          <p:cNvGrpSpPr/>
          <p:nvPr/>
        </p:nvGrpSpPr>
        <p:grpSpPr>
          <a:xfrm>
            <a:off x="20334015" y="11456461"/>
            <a:ext cx="1078271" cy="1202689"/>
            <a:chOff x="22416840" y="12629159"/>
            <a:chExt cx="1188719" cy="1325881"/>
          </a:xfrm>
        </p:grpSpPr>
        <p:sp>
          <p:nvSpPr>
            <p:cNvPr id="85" name="Forme libre 84"/>
            <p:cNvSpPr/>
            <p:nvPr/>
          </p:nvSpPr>
          <p:spPr>
            <a:xfrm>
              <a:off x="22416840" y="12641760"/>
              <a:ext cx="1122480" cy="1166040"/>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CC99"/>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pic>
          <p:nvPicPr>
            <p:cNvPr id="86" name="Image 85">
              <a:extLst>
                <a:ext uri="{FF2B5EF4-FFF2-40B4-BE49-F238E27FC236}">
                  <a16:creationId xmlns="" xmlns:a16="http://schemas.microsoft.com/office/drawing/2014/main" id="{00000000-0000-0000-0000-000000000000}"/>
                </a:ext>
              </a:extLst>
            </p:cNvPr>
            <p:cNvPicPr>
              <a:picLocks noChangeAspect="1"/>
            </p:cNvPicPr>
            <p:nvPr/>
          </p:nvPicPr>
          <p:blipFill>
            <a:blip r:embed="rId6">
              <a:lum/>
              <a:alphaModFix/>
            </a:blip>
            <a:srcRect/>
            <a:stretch>
              <a:fillRect/>
            </a:stretch>
          </p:blipFill>
          <p:spPr>
            <a:xfrm>
              <a:off x="22511160" y="12804840"/>
              <a:ext cx="955799" cy="854999"/>
            </a:xfrm>
            <a:prstGeom prst="rect">
              <a:avLst/>
            </a:prstGeom>
            <a:noFill/>
            <a:ln>
              <a:noFill/>
            </a:ln>
          </p:spPr>
        </p:pic>
        <p:sp>
          <p:nvSpPr>
            <p:cNvPr id="87" name="Forme libre 86"/>
            <p:cNvSpPr/>
            <p:nvPr/>
          </p:nvSpPr>
          <p:spPr>
            <a:xfrm>
              <a:off x="22506840" y="12804840"/>
              <a:ext cx="1098719" cy="1150200"/>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CC99"/>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88" name="ZoneTexte 87"/>
            <p:cNvSpPr txBox="1"/>
            <p:nvPr/>
          </p:nvSpPr>
          <p:spPr>
            <a:xfrm>
              <a:off x="22431240" y="12629159"/>
              <a:ext cx="630344"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A</a:t>
              </a:r>
            </a:p>
          </p:txBody>
        </p:sp>
        <p:sp>
          <p:nvSpPr>
            <p:cNvPr id="89" name="ZoneTexte 88"/>
            <p:cNvSpPr txBox="1"/>
            <p:nvPr/>
          </p:nvSpPr>
          <p:spPr>
            <a:xfrm>
              <a:off x="22544280" y="12923640"/>
              <a:ext cx="630344"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B</a:t>
              </a:r>
            </a:p>
          </p:txBody>
        </p:sp>
        <p:pic>
          <p:nvPicPr>
            <p:cNvPr id="90" name="Image 89">
              <a:extLst>
                <a:ext uri="{FF2B5EF4-FFF2-40B4-BE49-F238E27FC236}">
                  <a16:creationId xmlns="" xmlns:a16="http://schemas.microsoft.com/office/drawing/2014/main" id="{00000000-0000-0000-0000-000000000000}"/>
                </a:ext>
              </a:extLst>
            </p:cNvPr>
            <p:cNvPicPr>
              <a:picLocks noChangeAspect="1"/>
            </p:cNvPicPr>
            <p:nvPr/>
          </p:nvPicPr>
          <p:blipFill>
            <a:blip r:embed="rId7">
              <a:lum/>
              <a:alphaModFix/>
            </a:blip>
            <a:srcRect/>
            <a:stretch>
              <a:fillRect/>
            </a:stretch>
          </p:blipFill>
          <p:spPr>
            <a:xfrm>
              <a:off x="22597200" y="12991680"/>
              <a:ext cx="955799" cy="854999"/>
            </a:xfrm>
            <a:prstGeom prst="rect">
              <a:avLst/>
            </a:prstGeom>
            <a:noFill/>
            <a:ln>
              <a:noFill/>
            </a:ln>
          </p:spPr>
        </p:pic>
        <p:sp>
          <p:nvSpPr>
            <p:cNvPr id="91" name="ZoneTexte 90"/>
            <p:cNvSpPr txBox="1"/>
            <p:nvPr/>
          </p:nvSpPr>
          <p:spPr>
            <a:xfrm>
              <a:off x="22537440" y="12819959"/>
              <a:ext cx="630344"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B</a:t>
              </a:r>
            </a:p>
          </p:txBody>
        </p:sp>
      </p:grpSp>
      <p:sp>
        <p:nvSpPr>
          <p:cNvPr id="92" name="Connecteur droit 91"/>
          <p:cNvSpPr/>
          <p:nvPr/>
        </p:nvSpPr>
        <p:spPr>
          <a:xfrm>
            <a:off x="17288599" y="11071131"/>
            <a:ext cx="839237" cy="329164"/>
          </a:xfrm>
          <a:prstGeom prst="line">
            <a:avLst/>
          </a:prstGeom>
          <a:noFill/>
          <a:ln w="18360">
            <a:solidFill>
              <a:srgbClr val="000000"/>
            </a:solidFill>
            <a:custDash>
              <a:ds d="498039" sp="100000"/>
              <a:ds d="498039" sp="100000"/>
              <a:ds d="398039" sp="100000"/>
            </a:custDash>
            <a:tailEnd type="arrow"/>
          </a:ln>
        </p:spPr>
        <p:txBody>
          <a:bodyPr vert="horz" wrap="none" lIns="89802" tIns="48983" rIns="89802" bIns="48983" anchor="ctr" anchorCtr="0" compatLnSpc="0"/>
          <a:lstStyle/>
          <a:p>
            <a:pPr algn="ctr" hangingPunct="0">
              <a:spcBef>
                <a:spcPts val="0"/>
              </a:spcBef>
              <a:spcAft>
                <a:spcPts val="0"/>
              </a:spcAft>
            </a:pPr>
            <a:endParaRPr lang="en-US" sz="1179">
              <a:latin typeface="Arial" pitchFamily="18"/>
              <a:ea typeface="DejaVu Sans" pitchFamily="2"/>
              <a:cs typeface="Lohit Hindi" pitchFamily="2"/>
            </a:endParaRPr>
          </a:p>
          <a:p>
            <a:pPr algn="ctr" hangingPunct="0">
              <a:spcBef>
                <a:spcPts val="0"/>
              </a:spcBef>
              <a:spcAft>
                <a:spcPts val="0"/>
              </a:spcAft>
            </a:pPr>
            <a:r>
              <a:rPr lang="en-US" sz="1179">
                <a:latin typeface="Arial" pitchFamily="18"/>
                <a:ea typeface="DejaVu Sans" pitchFamily="2"/>
                <a:cs typeface="Lohit Hindi" pitchFamily="2"/>
              </a:rPr>
              <a:t>defines</a:t>
            </a:r>
          </a:p>
          <a:p>
            <a:pPr algn="ctr" hangingPunct="0">
              <a:spcBef>
                <a:spcPts val="0"/>
              </a:spcBef>
              <a:spcAft>
                <a:spcPts val="0"/>
              </a:spcAft>
            </a:pPr>
            <a:endParaRPr lang="en-US" sz="1270">
              <a:latin typeface="Arial" pitchFamily="18"/>
              <a:ea typeface="DejaVu Sans" pitchFamily="2"/>
              <a:cs typeface="Lohit Hindi" pitchFamily="2"/>
            </a:endParaRPr>
          </a:p>
          <a:p>
            <a:pPr algn="ctr" hangingPunct="0">
              <a:spcBef>
                <a:spcPts val="0"/>
              </a:spcBef>
              <a:spcAft>
                <a:spcPts val="0"/>
              </a:spcAft>
            </a:pPr>
            <a:endParaRPr lang="en-US" sz="1270">
              <a:latin typeface="Arial" pitchFamily="18"/>
              <a:ea typeface="DejaVu Sans" pitchFamily="2"/>
              <a:cs typeface="Lohit Hindi" pitchFamily="2"/>
            </a:endParaRPr>
          </a:p>
        </p:txBody>
      </p:sp>
      <p:sp>
        <p:nvSpPr>
          <p:cNvPr id="93" name="Forme libre 92"/>
          <p:cNvSpPr/>
          <p:nvPr/>
        </p:nvSpPr>
        <p:spPr>
          <a:xfrm>
            <a:off x="20201436" y="7900973"/>
            <a:ext cx="996633" cy="1043331"/>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CC99"/>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94" name="ZoneTexte 93"/>
          <p:cNvSpPr txBox="1"/>
          <p:nvPr/>
        </p:nvSpPr>
        <p:spPr>
          <a:xfrm>
            <a:off x="20049263" y="7919260"/>
            <a:ext cx="1125622" cy="437252"/>
          </a:xfrm>
          <a:prstGeom prst="rect">
            <a:avLst/>
          </a:prstGeom>
          <a:noFill/>
          <a:ln>
            <a:noFill/>
          </a:ln>
        </p:spPr>
        <p:txBody>
          <a:bodyPr vert="horz" wrap="none" lIns="81638" tIns="40819" rIns="81638" bIns="40819" anchorCtr="0" compatLnSpc="0"/>
          <a:lstStyle/>
          <a:p>
            <a:pPr algn="ctr" hangingPunct="0">
              <a:spcBef>
                <a:spcPts val="0"/>
              </a:spcBef>
              <a:spcAft>
                <a:spcPts val="0"/>
              </a:spcAft>
            </a:pPr>
            <a:r>
              <a:rPr lang="en-US" sz="1089">
                <a:latin typeface="Arial" pitchFamily="18"/>
                <a:ea typeface="DejaVu Sans" pitchFamily="2"/>
                <a:cs typeface="Lohit Hindi" pitchFamily="2"/>
              </a:rPr>
              <a:t>Language 2</a:t>
            </a:r>
          </a:p>
        </p:txBody>
      </p:sp>
      <p:sp>
        <p:nvSpPr>
          <p:cNvPr id="95" name="ZoneTexte 94"/>
          <p:cNvSpPr txBox="1"/>
          <p:nvPr/>
        </p:nvSpPr>
        <p:spPr>
          <a:xfrm>
            <a:off x="19917336" y="10453949"/>
            <a:ext cx="1125622" cy="457824"/>
          </a:xfrm>
          <a:prstGeom prst="rect">
            <a:avLst/>
          </a:prstGeom>
          <a:noFill/>
          <a:ln>
            <a:noFill/>
          </a:ln>
        </p:spPr>
        <p:txBody>
          <a:bodyPr vert="horz" wrap="none" lIns="81638" tIns="40819" rIns="81638" bIns="40819" anchorCtr="0" compatLnSpc="0"/>
          <a:lstStyle/>
          <a:p>
            <a:pPr algn="ctr" hangingPunct="0">
              <a:spcBef>
                <a:spcPts val="0"/>
              </a:spcBef>
              <a:spcAft>
                <a:spcPts val="0"/>
              </a:spcAft>
            </a:pPr>
            <a:r>
              <a:rPr lang="en-US" sz="1089">
                <a:latin typeface="Arial" pitchFamily="18"/>
                <a:ea typeface="DejaVu Sans" pitchFamily="2"/>
                <a:cs typeface="Lohit Hindi" pitchFamily="2"/>
              </a:rPr>
              <a:t>Conforms to</a:t>
            </a:r>
          </a:p>
        </p:txBody>
      </p:sp>
      <p:grpSp>
        <p:nvGrpSpPr>
          <p:cNvPr id="96" name="Groupe 95"/>
          <p:cNvGrpSpPr/>
          <p:nvPr/>
        </p:nvGrpSpPr>
        <p:grpSpPr>
          <a:xfrm>
            <a:off x="15446524" y="11287962"/>
            <a:ext cx="1200076" cy="1389149"/>
            <a:chOff x="17028720" y="12443400"/>
            <a:chExt cx="1323000" cy="1531440"/>
          </a:xfrm>
        </p:grpSpPr>
        <p:sp>
          <p:nvSpPr>
            <p:cNvPr id="97" name="Forme libre 96"/>
            <p:cNvSpPr/>
            <p:nvPr/>
          </p:nvSpPr>
          <p:spPr>
            <a:xfrm>
              <a:off x="17028720" y="12481560"/>
              <a:ext cx="1155240" cy="1173240"/>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FFCC"/>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98" name="ZoneTexte 97"/>
            <p:cNvSpPr txBox="1"/>
            <p:nvPr/>
          </p:nvSpPr>
          <p:spPr>
            <a:xfrm>
              <a:off x="17043839" y="12443400"/>
              <a:ext cx="611188"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1</a:t>
              </a:r>
            </a:p>
          </p:txBody>
        </p:sp>
        <p:sp>
          <p:nvSpPr>
            <p:cNvPr id="99" name="Forme libre 98"/>
            <p:cNvSpPr/>
            <p:nvPr/>
          </p:nvSpPr>
          <p:spPr>
            <a:xfrm>
              <a:off x="17109720" y="12614040"/>
              <a:ext cx="1155600" cy="1173240"/>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FFCC"/>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00" name="ZoneTexte 99"/>
            <p:cNvSpPr txBox="1"/>
            <p:nvPr/>
          </p:nvSpPr>
          <p:spPr>
            <a:xfrm>
              <a:off x="17148960" y="12606840"/>
              <a:ext cx="611188"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2</a:t>
              </a:r>
            </a:p>
          </p:txBody>
        </p:sp>
        <p:pic>
          <p:nvPicPr>
            <p:cNvPr id="101" name="Image 100">
              <a:extLst>
                <a:ext uri="{FF2B5EF4-FFF2-40B4-BE49-F238E27FC236}">
                  <a16:creationId xmlns="" xmlns:a16="http://schemas.microsoft.com/office/drawing/2014/main" id="{00000000-0000-0000-0000-000000000000}"/>
                </a:ext>
              </a:extLst>
            </p:cNvPr>
            <p:cNvPicPr>
              <a:picLocks noChangeAspect="1"/>
            </p:cNvPicPr>
            <p:nvPr/>
          </p:nvPicPr>
          <p:blipFill>
            <a:blip r:embed="rId4">
              <a:lum contrast="30000"/>
              <a:alphaModFix/>
            </a:blip>
            <a:srcRect/>
            <a:stretch>
              <a:fillRect/>
            </a:stretch>
          </p:blipFill>
          <p:spPr>
            <a:xfrm>
              <a:off x="17182440" y="12800519"/>
              <a:ext cx="996120" cy="848519"/>
            </a:xfrm>
            <a:prstGeom prst="rect">
              <a:avLst/>
            </a:prstGeom>
            <a:noFill/>
            <a:ln>
              <a:noFill/>
            </a:ln>
          </p:spPr>
        </p:pic>
        <p:sp>
          <p:nvSpPr>
            <p:cNvPr id="102" name="Forme libre 101"/>
            <p:cNvSpPr/>
            <p:nvPr/>
          </p:nvSpPr>
          <p:spPr>
            <a:xfrm>
              <a:off x="17196120" y="12801600"/>
              <a:ext cx="1155600" cy="1173240"/>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FFCC"/>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03" name="ZoneTexte 102"/>
            <p:cNvSpPr txBox="1"/>
            <p:nvPr/>
          </p:nvSpPr>
          <p:spPr>
            <a:xfrm>
              <a:off x="17263800" y="12772798"/>
              <a:ext cx="611188"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3</a:t>
              </a:r>
            </a:p>
          </p:txBody>
        </p:sp>
        <p:pic>
          <p:nvPicPr>
            <p:cNvPr id="104" name="Image 103">
              <a:extLst>
                <a:ext uri="{FF2B5EF4-FFF2-40B4-BE49-F238E27FC236}">
                  <a16:creationId xmlns="" xmlns:a16="http://schemas.microsoft.com/office/drawing/2014/main" id="{00000000-0000-0000-0000-000000000000}"/>
                </a:ext>
              </a:extLst>
            </p:cNvPr>
            <p:cNvPicPr>
              <a:picLocks noChangeAspect="1"/>
            </p:cNvPicPr>
            <p:nvPr/>
          </p:nvPicPr>
          <p:blipFill>
            <a:blip r:embed="rId5">
              <a:lum/>
              <a:alphaModFix/>
            </a:blip>
            <a:srcRect/>
            <a:stretch>
              <a:fillRect/>
            </a:stretch>
          </p:blipFill>
          <p:spPr>
            <a:xfrm>
              <a:off x="17246160" y="12994200"/>
              <a:ext cx="996120" cy="848519"/>
            </a:xfrm>
            <a:prstGeom prst="rect">
              <a:avLst/>
            </a:prstGeom>
            <a:noFill/>
            <a:ln>
              <a:noFill/>
            </a:ln>
          </p:spPr>
        </p:pic>
      </p:grpSp>
      <p:sp>
        <p:nvSpPr>
          <p:cNvPr id="105" name="ZoneTexte 104"/>
          <p:cNvSpPr txBox="1"/>
          <p:nvPr/>
        </p:nvSpPr>
        <p:spPr>
          <a:xfrm>
            <a:off x="16404952" y="10711272"/>
            <a:ext cx="1125622" cy="524115"/>
          </a:xfrm>
          <a:prstGeom prst="rect">
            <a:avLst/>
          </a:prstGeom>
          <a:noFill/>
          <a:ln>
            <a:noFill/>
          </a:ln>
        </p:spPr>
        <p:txBody>
          <a:bodyPr vert="horz" wrap="none" lIns="81638" tIns="40819" rIns="81638" bIns="40819" anchorCtr="0" compatLnSpc="0"/>
          <a:lstStyle/>
          <a:p>
            <a:pPr algn="ctr" hangingPunct="0">
              <a:spcBef>
                <a:spcPts val="0"/>
              </a:spcBef>
              <a:spcAft>
                <a:spcPts val="0"/>
              </a:spcAft>
            </a:pPr>
            <a:endParaRPr lang="en-US" sz="907">
              <a:latin typeface="Arial" pitchFamily="18"/>
              <a:ea typeface="DejaVu Sans" pitchFamily="2"/>
              <a:cs typeface="Lohit Hindi" pitchFamily="2"/>
            </a:endParaRPr>
          </a:p>
          <a:p>
            <a:pPr algn="ctr" hangingPunct="0">
              <a:spcBef>
                <a:spcPts val="0"/>
              </a:spcBef>
              <a:spcAft>
                <a:spcPts val="0"/>
              </a:spcAft>
            </a:pPr>
            <a:r>
              <a:rPr lang="en-US" sz="1089">
                <a:latin typeface="Arial" pitchFamily="18"/>
                <a:ea typeface="DejaVu Sans" pitchFamily="2"/>
                <a:cs typeface="Lohit Hindi" pitchFamily="2"/>
              </a:rPr>
              <a:t>System</a:t>
            </a:r>
          </a:p>
          <a:p>
            <a:pPr algn="ctr" hangingPunct="0">
              <a:spcBef>
                <a:spcPts val="0"/>
              </a:spcBef>
              <a:spcAft>
                <a:spcPts val="0"/>
              </a:spcAft>
            </a:pPr>
            <a:r>
              <a:rPr lang="en-US" sz="1089">
                <a:latin typeface="Arial" pitchFamily="18"/>
                <a:ea typeface="DejaVu Sans" pitchFamily="2"/>
                <a:cs typeface="Lohit Hindi" pitchFamily="2"/>
              </a:rPr>
              <a:t>Designer</a:t>
            </a:r>
          </a:p>
        </p:txBody>
      </p:sp>
      <p:sp>
        <p:nvSpPr>
          <p:cNvPr id="106" name="Connecteur droit 105"/>
          <p:cNvSpPr/>
          <p:nvPr/>
        </p:nvSpPr>
        <p:spPr>
          <a:xfrm flipV="1">
            <a:off x="16428463" y="7132598"/>
            <a:ext cx="0" cy="2205200"/>
          </a:xfrm>
          <a:prstGeom prst="line">
            <a:avLst/>
          </a:prstGeom>
          <a:noFill/>
          <a:ln w="18360">
            <a:solidFill>
              <a:srgbClr val="000000"/>
            </a:solidFill>
            <a:custDash>
              <a:ds d="498039" sp="100000"/>
              <a:ds d="498039" sp="100000"/>
              <a:ds d="398039" sp="100000"/>
            </a:custDash>
            <a:headEnd type="arrow"/>
          </a:ln>
        </p:spPr>
        <p:txBody>
          <a:bodyPr vert="horz" wrap="none" lIns="89802" tIns="48983" rIns="89802" bIns="48983" anchor="ctr" anchorCtr="0" compatLnSpc="0"/>
          <a:lstStyle/>
          <a:p>
            <a:pPr hangingPunct="0">
              <a:spcBef>
                <a:spcPts val="0"/>
              </a:spcBef>
              <a:spcAft>
                <a:spcPts val="0"/>
              </a:spcAft>
            </a:pPr>
            <a:r>
              <a:rPr lang="en-US" sz="1179">
                <a:latin typeface="Arial" pitchFamily="18"/>
                <a:ea typeface="DejaVu Sans" pitchFamily="2"/>
                <a:cs typeface="Lohit Hindi" pitchFamily="2"/>
              </a:rPr>
              <a:t>       generates</a:t>
            </a:r>
          </a:p>
          <a:p>
            <a:pPr hangingPunct="0">
              <a:spcBef>
                <a:spcPts val="0"/>
              </a:spcBef>
              <a:spcAft>
                <a:spcPts val="0"/>
              </a:spcAft>
            </a:pPr>
            <a:endParaRPr lang="en-US" sz="1179">
              <a:latin typeface="Arial" pitchFamily="18"/>
              <a:ea typeface="DejaVu Sans" pitchFamily="2"/>
              <a:cs typeface="Lohit Hindi" pitchFamily="2"/>
            </a:endParaRPr>
          </a:p>
        </p:txBody>
      </p:sp>
      <p:sp>
        <p:nvSpPr>
          <p:cNvPr id="107" name="Forme libre 106"/>
          <p:cNvSpPr/>
          <p:nvPr/>
        </p:nvSpPr>
        <p:spPr>
          <a:xfrm>
            <a:off x="17794754" y="11394417"/>
            <a:ext cx="1431274" cy="1257548"/>
          </a:xfrm>
          <a:custGeom>
            <a:avLst/>
            <a:gdLst>
              <a:gd name="f0" fmla="val w"/>
              <a:gd name="f1" fmla="val h"/>
              <a:gd name="f2" fmla="val 0"/>
              <a:gd name="f3" fmla="val 21600"/>
              <a:gd name="f4" fmla="val 1930"/>
              <a:gd name="f5" fmla="val 7160"/>
              <a:gd name="f6" fmla="val 1530"/>
              <a:gd name="f7" fmla="val 4490"/>
              <a:gd name="f8" fmla="val 3400"/>
              <a:gd name="f9" fmla="val 1970"/>
              <a:gd name="f10" fmla="val 5270"/>
              <a:gd name="f11" fmla="val 5860"/>
              <a:gd name="f12" fmla="val 1950"/>
              <a:gd name="f13" fmla="val 6470"/>
              <a:gd name="f14" fmla="val 2210"/>
              <a:gd name="f15" fmla="val 6970"/>
              <a:gd name="f16" fmla="val 2600"/>
              <a:gd name="f17" fmla="val 7450"/>
              <a:gd name="f18" fmla="val 1390"/>
              <a:gd name="f19" fmla="val 8340"/>
              <a:gd name="f20" fmla="val 650"/>
              <a:gd name="f21" fmla="val 9340"/>
              <a:gd name="f22" fmla="val 10004"/>
              <a:gd name="f23" fmla="val 690"/>
              <a:gd name="f24" fmla="val 10710"/>
              <a:gd name="f25" fmla="val 1050"/>
              <a:gd name="f26" fmla="val 11210"/>
              <a:gd name="f27" fmla="val 1700"/>
              <a:gd name="f28" fmla="val 11570"/>
              <a:gd name="f29" fmla="val 630"/>
              <a:gd name="f30" fmla="val 12330"/>
              <a:gd name="f31" fmla="val 13150"/>
              <a:gd name="f32" fmla="val 13840"/>
              <a:gd name="f33" fmla="val 14470"/>
              <a:gd name="f34" fmla="val 460"/>
              <a:gd name="f35" fmla="val 14870"/>
              <a:gd name="f36" fmla="val 1160"/>
              <a:gd name="f37" fmla="val 15330"/>
              <a:gd name="f38" fmla="val 440"/>
              <a:gd name="f39" fmla="val 16020"/>
              <a:gd name="f40" fmla="val 16740"/>
              <a:gd name="f41" fmla="val 17910"/>
              <a:gd name="f42" fmla="val 18900"/>
              <a:gd name="f43" fmla="val 1130"/>
              <a:gd name="f44" fmla="val 19110"/>
              <a:gd name="f45" fmla="val 2710"/>
              <a:gd name="f46" fmla="val 20240"/>
              <a:gd name="f47" fmla="val 3150"/>
              <a:gd name="f48" fmla="val 21060"/>
              <a:gd name="f49" fmla="val 4580"/>
              <a:gd name="f50" fmla="val 6220"/>
              <a:gd name="f51" fmla="val 6720"/>
              <a:gd name="f52" fmla="val 21000"/>
              <a:gd name="f53" fmla="val 7200"/>
              <a:gd name="f54" fmla="val 20830"/>
              <a:gd name="f55" fmla="val 7660"/>
              <a:gd name="f56" fmla="val 21310"/>
              <a:gd name="f57" fmla="val 8460"/>
              <a:gd name="f58" fmla="val 9450"/>
              <a:gd name="f59" fmla="val 10460"/>
              <a:gd name="f60" fmla="val 12750"/>
              <a:gd name="f61" fmla="val 20310"/>
              <a:gd name="f62" fmla="val 14680"/>
              <a:gd name="f63" fmla="val 18650"/>
              <a:gd name="f64" fmla="val 15010"/>
              <a:gd name="f65" fmla="val 17200"/>
              <a:gd name="f66" fmla="val 17370"/>
              <a:gd name="f67" fmla="val 18920"/>
              <a:gd name="f68" fmla="val 15770"/>
              <a:gd name="f69" fmla="val 15220"/>
              <a:gd name="f70" fmla="val 14700"/>
              <a:gd name="f71" fmla="val 18710"/>
              <a:gd name="f72" fmla="val 14240"/>
              <a:gd name="f73" fmla="val 18310"/>
              <a:gd name="f74" fmla="val 13820"/>
              <a:gd name="f75" fmla="val 12490"/>
              <a:gd name="f76" fmla="val 11000"/>
              <a:gd name="f77" fmla="val 9890"/>
              <a:gd name="f78" fmla="val 8840"/>
              <a:gd name="f79" fmla="val 20790"/>
              <a:gd name="f80" fmla="val 8210"/>
              <a:gd name="f81" fmla="val 19510"/>
              <a:gd name="f82" fmla="val 7620"/>
              <a:gd name="f83" fmla="val 20000"/>
              <a:gd name="f84" fmla="val 7930"/>
              <a:gd name="f85" fmla="val 20290"/>
              <a:gd name="f86" fmla="val 6240"/>
              <a:gd name="f87" fmla="val 4850"/>
              <a:gd name="f88" fmla="val 3570"/>
              <a:gd name="f89" fmla="val 19280"/>
              <a:gd name="f90" fmla="val 2900"/>
              <a:gd name="f91" fmla="val 17640"/>
              <a:gd name="f92" fmla="val 1300"/>
              <a:gd name="f93" fmla="val 17600"/>
              <a:gd name="f94" fmla="val 480"/>
              <a:gd name="f95" fmla="val 16300"/>
              <a:gd name="f96" fmla="val 14660"/>
              <a:gd name="f97" fmla="val 13900"/>
              <a:gd name="f98" fmla="val 13210"/>
              <a:gd name="f99" fmla="val 1070"/>
              <a:gd name="f100" fmla="val 12640"/>
              <a:gd name="f101" fmla="val 380"/>
              <a:gd name="f102" fmla="val 12160"/>
              <a:gd name="f103" fmla="val 10120"/>
              <a:gd name="f104" fmla="val 8590"/>
              <a:gd name="f105" fmla="val 840"/>
              <a:gd name="f106" fmla="val 7330"/>
              <a:gd name="f107" fmla="val 7410"/>
              <a:gd name="f108" fmla="val 2040"/>
              <a:gd name="f109" fmla="val 7690"/>
              <a:gd name="f110" fmla="val 2090"/>
              <a:gd name="f111" fmla="val 7920"/>
              <a:gd name="f112" fmla="val 2790"/>
              <a:gd name="f113" fmla="val 7480"/>
              <a:gd name="f114" fmla="val 3050"/>
              <a:gd name="f115" fmla="val 7670"/>
              <a:gd name="f116" fmla="val 3310"/>
              <a:gd name="f117" fmla="val 11130"/>
              <a:gd name="f118" fmla="val 1910"/>
              <a:gd name="f119" fmla="val 11080"/>
              <a:gd name="f120" fmla="val 2160"/>
              <a:gd name="f121" fmla="val 11030"/>
              <a:gd name="f122" fmla="val 2400"/>
              <a:gd name="f123" fmla="val 14720"/>
              <a:gd name="f124" fmla="val 1400"/>
              <a:gd name="f125" fmla="val 14640"/>
              <a:gd name="f126" fmla="val 1720"/>
              <a:gd name="f127" fmla="val 14540"/>
              <a:gd name="f128" fmla="val 2010"/>
              <a:gd name="f129" fmla="val 19130"/>
              <a:gd name="f130" fmla="val 2890"/>
              <a:gd name="f131" fmla="val 19230"/>
              <a:gd name="f132" fmla="val 3290"/>
              <a:gd name="f133" fmla="val 19190"/>
              <a:gd name="f134" fmla="val 3380"/>
              <a:gd name="f135" fmla="val 20660"/>
              <a:gd name="f136" fmla="val 8170"/>
              <a:gd name="f137" fmla="val 20430"/>
              <a:gd name="f138" fmla="val 8620"/>
              <a:gd name="f139" fmla="val 20110"/>
              <a:gd name="f140" fmla="val 8990"/>
              <a:gd name="f141" fmla="val 18660"/>
              <a:gd name="f142" fmla="val 18740"/>
              <a:gd name="f143" fmla="val 14200"/>
              <a:gd name="f144" fmla="val 18280"/>
              <a:gd name="f145" fmla="val 12200"/>
              <a:gd name="f146" fmla="val 17000"/>
              <a:gd name="f147" fmla="val 11450"/>
              <a:gd name="f148" fmla="val 14320"/>
              <a:gd name="f149" fmla="val 17980"/>
              <a:gd name="f150" fmla="val 14350"/>
              <a:gd name="f151" fmla="val 17680"/>
              <a:gd name="f152" fmla="val 14370"/>
              <a:gd name="f153" fmla="val 17360"/>
              <a:gd name="f154" fmla="val 8220"/>
              <a:gd name="f155" fmla="val 8060"/>
              <a:gd name="f156" fmla="val 19250"/>
              <a:gd name="f157" fmla="val 7960"/>
              <a:gd name="f158" fmla="val 18950"/>
              <a:gd name="f159" fmla="val 7860"/>
              <a:gd name="f160" fmla="val 18640"/>
              <a:gd name="f161" fmla="val 3090"/>
              <a:gd name="f162" fmla="val 3280"/>
              <a:gd name="f163" fmla="val 17540"/>
              <a:gd name="f164" fmla="val 3460"/>
              <a:gd name="f165" fmla="val 17450"/>
              <a:gd name="f166" fmla="val 12900"/>
              <a:gd name="f167" fmla="val 1780"/>
              <a:gd name="f168" fmla="val 13130"/>
              <a:gd name="f169" fmla="val 2330"/>
              <a:gd name="f170" fmla="val 13040"/>
              <a:gd name="f171" fmla="*/ f0 1 21600"/>
              <a:gd name="f172" fmla="*/ f1 1 21600"/>
              <a:gd name="f173" fmla="*/ 3000 f171 1"/>
              <a:gd name="f174" fmla="*/ 17110 f171 1"/>
              <a:gd name="f175" fmla="*/ 17330 f172 1"/>
              <a:gd name="f176" fmla="*/ 3320 f172 1"/>
            </a:gdLst>
            <a:ahLst/>
            <a:cxnLst>
              <a:cxn ang="3cd4">
                <a:pos x="hc" y="t"/>
              </a:cxn>
              <a:cxn ang="0">
                <a:pos x="r" y="vc"/>
              </a:cxn>
              <a:cxn ang="cd4">
                <a:pos x="hc" y="b"/>
              </a:cxn>
              <a:cxn ang="cd2">
                <a:pos x="l" y="vc"/>
              </a:cxn>
            </a:cxnLst>
            <a:rect l="f173" t="f176" r="f174" b="f175"/>
            <a:pathLst>
              <a:path w="21600" h="21600">
                <a:moveTo>
                  <a:pt x="f4" y="f5"/>
                </a:moveTo>
                <a:cubicBezTo>
                  <a:pt x="f6" y="f7"/>
                  <a:pt x="f8" y="f9"/>
                  <a:pt x="f10" y="f9"/>
                </a:cubicBezTo>
                <a:cubicBezTo>
                  <a:pt x="f11" y="f12"/>
                  <a:pt x="f13" y="f14"/>
                  <a:pt x="f15" y="f16"/>
                </a:cubicBezTo>
                <a:cubicBezTo>
                  <a:pt x="f17" y="f18"/>
                  <a:pt x="f19" y="f20"/>
                  <a:pt x="f21" y="f20"/>
                </a:cubicBezTo>
                <a:cubicBezTo>
                  <a:pt x="f22" y="f23"/>
                  <a:pt x="f24" y="f25"/>
                  <a:pt x="f26" y="f27"/>
                </a:cubicBezTo>
                <a:cubicBezTo>
                  <a:pt x="f28" y="f29"/>
                  <a:pt x="f30" y="f2"/>
                  <a:pt x="f31" y="f2"/>
                </a:cubicBezTo>
                <a:cubicBezTo>
                  <a:pt x="f32" y="f2"/>
                  <a:pt x="f33" y="f34"/>
                  <a:pt x="f35" y="f36"/>
                </a:cubicBezTo>
                <a:cubicBezTo>
                  <a:pt x="f37" y="f38"/>
                  <a:pt x="f39" y="f2"/>
                  <a:pt x="f40" y="f2"/>
                </a:cubicBezTo>
                <a:cubicBezTo>
                  <a:pt x="f41" y="f2"/>
                  <a:pt x="f42" y="f43"/>
                  <a:pt x="f44" y="f45"/>
                </a:cubicBezTo>
                <a:cubicBezTo>
                  <a:pt x="f46" y="f47"/>
                  <a:pt x="f48" y="f49"/>
                  <a:pt x="f48" y="f50"/>
                </a:cubicBezTo>
                <a:cubicBezTo>
                  <a:pt x="f48" y="f51"/>
                  <a:pt x="f52" y="f53"/>
                  <a:pt x="f54" y="f55"/>
                </a:cubicBezTo>
                <a:cubicBezTo>
                  <a:pt x="f56" y="f57"/>
                  <a:pt x="f3" y="f58"/>
                  <a:pt x="f3" y="f59"/>
                </a:cubicBezTo>
                <a:cubicBezTo>
                  <a:pt x="f3" y="f60"/>
                  <a:pt x="f61" y="f62"/>
                  <a:pt x="f63" y="f64"/>
                </a:cubicBezTo>
                <a:cubicBezTo>
                  <a:pt x="f63" y="f65"/>
                  <a:pt x="f66" y="f67"/>
                  <a:pt x="f68" y="f67"/>
                </a:cubicBezTo>
                <a:cubicBezTo>
                  <a:pt x="f69" y="f67"/>
                  <a:pt x="f70" y="f71"/>
                  <a:pt x="f72" y="f73"/>
                </a:cubicBezTo>
                <a:cubicBezTo>
                  <a:pt x="f74" y="f46"/>
                  <a:pt x="f75" y="f3"/>
                  <a:pt x="f76" y="f3"/>
                </a:cubicBezTo>
                <a:cubicBezTo>
                  <a:pt x="f77" y="f3"/>
                  <a:pt x="f78" y="f79"/>
                  <a:pt x="f80" y="f81"/>
                </a:cubicBezTo>
                <a:cubicBezTo>
                  <a:pt x="f82" y="f83"/>
                  <a:pt x="f84" y="f85"/>
                  <a:pt x="f86" y="f85"/>
                </a:cubicBezTo>
                <a:cubicBezTo>
                  <a:pt x="f87" y="f85"/>
                  <a:pt x="f88" y="f89"/>
                  <a:pt x="f90" y="f91"/>
                </a:cubicBezTo>
                <a:cubicBezTo>
                  <a:pt x="f92" y="f93"/>
                  <a:pt x="f94" y="f95"/>
                  <a:pt x="f94" y="f96"/>
                </a:cubicBezTo>
                <a:cubicBezTo>
                  <a:pt x="f94" y="f97"/>
                  <a:pt x="f23" y="f98"/>
                  <a:pt x="f99" y="f100"/>
                </a:cubicBezTo>
                <a:cubicBezTo>
                  <a:pt x="f101" y="f102"/>
                  <a:pt x="f2" y="f26"/>
                  <a:pt x="f2" y="f103"/>
                </a:cubicBezTo>
                <a:cubicBezTo>
                  <a:pt x="f2" y="f104"/>
                  <a:pt x="f105" y="f106"/>
                  <a:pt x="f4" y="f5"/>
                </a:cubicBezTo>
                <a:close/>
              </a:path>
              <a:path w="21600" h="21600" fill="none">
                <a:moveTo>
                  <a:pt x="f4" y="f5"/>
                </a:moveTo>
                <a:cubicBezTo>
                  <a:pt x="f12" y="f107"/>
                  <a:pt x="f108" y="f109"/>
                  <a:pt x="f110" y="f111"/>
                </a:cubicBezTo>
              </a:path>
              <a:path w="21600" h="21600" fill="none">
                <a:moveTo>
                  <a:pt x="f15" y="f16"/>
                </a:moveTo>
                <a:cubicBezTo>
                  <a:pt x="f53" y="f112"/>
                  <a:pt x="f113" y="f114"/>
                  <a:pt x="f115" y="f116"/>
                </a:cubicBezTo>
              </a:path>
              <a:path w="21600" h="21600" fill="none">
                <a:moveTo>
                  <a:pt x="f26" y="f27"/>
                </a:moveTo>
                <a:cubicBezTo>
                  <a:pt x="f117" y="f118"/>
                  <a:pt x="f119" y="f120"/>
                  <a:pt x="f121" y="f122"/>
                </a:cubicBezTo>
              </a:path>
              <a:path w="21600" h="21600" fill="none">
                <a:moveTo>
                  <a:pt x="f35" y="f36"/>
                </a:moveTo>
                <a:cubicBezTo>
                  <a:pt x="f123" y="f124"/>
                  <a:pt x="f125" y="f126"/>
                  <a:pt x="f127" y="f128"/>
                </a:cubicBezTo>
              </a:path>
              <a:path w="21600" h="21600" fill="none">
                <a:moveTo>
                  <a:pt x="f44" y="f45"/>
                </a:moveTo>
                <a:cubicBezTo>
                  <a:pt x="f129" y="f130"/>
                  <a:pt x="f131" y="f132"/>
                  <a:pt x="f133" y="f134"/>
                </a:cubicBezTo>
              </a:path>
              <a:path w="21600" h="21600" fill="none">
                <a:moveTo>
                  <a:pt x="f54" y="f55"/>
                </a:moveTo>
                <a:cubicBezTo>
                  <a:pt x="f135" y="f136"/>
                  <a:pt x="f137" y="f138"/>
                  <a:pt x="f139" y="f140"/>
                </a:cubicBezTo>
              </a:path>
              <a:path w="21600" h="21600" fill="none">
                <a:moveTo>
                  <a:pt x="f141" y="f64"/>
                </a:moveTo>
                <a:cubicBezTo>
                  <a:pt x="f142" y="f143"/>
                  <a:pt x="f144" y="f145"/>
                  <a:pt x="f146" y="f147"/>
                </a:cubicBezTo>
              </a:path>
              <a:path w="21600" h="21600" fill="none">
                <a:moveTo>
                  <a:pt x="f72" y="f73"/>
                </a:moveTo>
                <a:cubicBezTo>
                  <a:pt x="f148" y="f149"/>
                  <a:pt x="f150" y="f151"/>
                  <a:pt x="f152" y="f153"/>
                </a:cubicBezTo>
              </a:path>
              <a:path w="21600" h="21600" fill="none">
                <a:moveTo>
                  <a:pt x="f154" y="f81"/>
                </a:moveTo>
                <a:cubicBezTo>
                  <a:pt x="f155" y="f156"/>
                  <a:pt x="f157" y="f158"/>
                  <a:pt x="f159" y="f160"/>
                </a:cubicBezTo>
              </a:path>
              <a:path w="21600" h="21600" fill="none">
                <a:moveTo>
                  <a:pt x="f90" y="f91"/>
                </a:moveTo>
                <a:cubicBezTo>
                  <a:pt x="f161" y="f93"/>
                  <a:pt x="f162" y="f163"/>
                  <a:pt x="f164" y="f165"/>
                </a:cubicBezTo>
              </a:path>
              <a:path w="21600" h="21600" fill="none">
                <a:moveTo>
                  <a:pt x="f99" y="f100"/>
                </a:moveTo>
                <a:cubicBezTo>
                  <a:pt x="f124" y="f166"/>
                  <a:pt x="f167" y="f168"/>
                  <a:pt x="f169" y="f170"/>
                </a:cubicBezTo>
              </a:path>
            </a:pathLst>
          </a:custGeom>
          <a:gradFill>
            <a:gsLst>
              <a:gs pos="0">
                <a:srgbClr val="CCFFCC"/>
              </a:gs>
              <a:gs pos="100000">
                <a:srgbClr val="99CC66"/>
              </a:gs>
            </a:gsLst>
            <a:lin ang="3600000"/>
          </a:gradFill>
          <a:ln w="0">
            <a:solidFill>
              <a:srgbClr val="808080"/>
            </a:solidFill>
            <a:prstDash val="solid"/>
          </a:ln>
        </p:spPr>
        <p:txBody>
          <a:bodyPr vert="horz" wrap="none" lIns="81638" tIns="40819" rIns="81638" bIns="40819" anchor="ctr" anchorCtr="0" compatLnSpc="0">
            <a:noAutofit/>
          </a:bodyPr>
          <a:lstStyle/>
          <a:p>
            <a:pPr algn="ctr" hangingPunct="0">
              <a:spcBef>
                <a:spcPts val="0"/>
              </a:spcBef>
              <a:spcAft>
                <a:spcPts val="0"/>
              </a:spcAft>
            </a:pPr>
            <a:r>
              <a:rPr lang="en-US" sz="952" b="1">
                <a:solidFill>
                  <a:srgbClr val="000080"/>
                </a:solidFill>
                <a:latin typeface="Arial" pitchFamily="18"/>
                <a:ea typeface="DejaVu Sans" pitchFamily="2"/>
                <a:cs typeface="Lohit Hindi" pitchFamily="2"/>
              </a:rPr>
              <a:t> Coordination</a:t>
            </a:r>
          </a:p>
          <a:p>
            <a:pPr algn="ctr" hangingPunct="0">
              <a:spcBef>
                <a:spcPts val="0"/>
              </a:spcBef>
              <a:spcAft>
                <a:spcPts val="0"/>
              </a:spcAft>
            </a:pPr>
            <a:r>
              <a:rPr lang="en-US" sz="952" b="1">
                <a:solidFill>
                  <a:srgbClr val="000080"/>
                </a:solidFill>
                <a:latin typeface="Arial" pitchFamily="18"/>
                <a:ea typeface="DejaVu Sans" pitchFamily="2"/>
                <a:cs typeface="Lohit Hindi" pitchFamily="2"/>
              </a:rPr>
              <a:t>/</a:t>
            </a:r>
          </a:p>
          <a:p>
            <a:pPr algn="ctr" hangingPunct="0">
              <a:spcBef>
                <a:spcPts val="0"/>
              </a:spcBef>
              <a:spcAft>
                <a:spcPts val="0"/>
              </a:spcAft>
            </a:pPr>
            <a:r>
              <a:rPr lang="en-US" sz="952" b="1">
                <a:solidFill>
                  <a:srgbClr val="000080"/>
                </a:solidFill>
                <a:latin typeface="Arial" pitchFamily="18"/>
                <a:ea typeface="DejaVu Sans" pitchFamily="2"/>
                <a:cs typeface="Lohit Hindi" pitchFamily="2"/>
              </a:rPr>
              <a:t>Communication</a:t>
            </a:r>
          </a:p>
        </p:txBody>
      </p:sp>
      <p:sp>
        <p:nvSpPr>
          <p:cNvPr id="108" name="Connecteur droit 107"/>
          <p:cNvSpPr/>
          <p:nvPr/>
        </p:nvSpPr>
        <p:spPr>
          <a:xfrm>
            <a:off x="16645620" y="11845058"/>
            <a:ext cx="1000879" cy="8490"/>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09" name="Connecteur droit 108"/>
          <p:cNvSpPr/>
          <p:nvPr/>
        </p:nvSpPr>
        <p:spPr>
          <a:xfrm>
            <a:off x="16658029" y="12166058"/>
            <a:ext cx="787968" cy="45391"/>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10" name="Connecteur droit 109"/>
          <p:cNvSpPr/>
          <p:nvPr/>
        </p:nvSpPr>
        <p:spPr>
          <a:xfrm>
            <a:off x="16627006" y="11629208"/>
            <a:ext cx="1061945" cy="80331"/>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11" name="Connecteur droit 110"/>
          <p:cNvSpPr/>
          <p:nvPr/>
        </p:nvSpPr>
        <p:spPr>
          <a:xfrm flipV="1">
            <a:off x="16651824" y="12332599"/>
            <a:ext cx="851645" cy="61717"/>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12" name="Connecteur droit 111"/>
          <p:cNvSpPr/>
          <p:nvPr/>
        </p:nvSpPr>
        <p:spPr>
          <a:xfrm flipV="1">
            <a:off x="17194226" y="9965756"/>
            <a:ext cx="1092314" cy="135845"/>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13" name="Connecteur droit 112"/>
          <p:cNvSpPr/>
          <p:nvPr/>
        </p:nvSpPr>
        <p:spPr>
          <a:xfrm>
            <a:off x="17227208" y="10280550"/>
            <a:ext cx="1053781" cy="6205"/>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grpSp>
        <p:nvGrpSpPr>
          <p:cNvPr id="114" name="Groupe 113"/>
          <p:cNvGrpSpPr/>
          <p:nvPr/>
        </p:nvGrpSpPr>
        <p:grpSpPr>
          <a:xfrm>
            <a:off x="20334015" y="11456461"/>
            <a:ext cx="1078271" cy="1202689"/>
            <a:chOff x="22416840" y="12629159"/>
            <a:chExt cx="1188719" cy="1325881"/>
          </a:xfrm>
        </p:grpSpPr>
        <p:sp>
          <p:nvSpPr>
            <p:cNvPr id="115" name="Forme libre 114"/>
            <p:cNvSpPr/>
            <p:nvPr/>
          </p:nvSpPr>
          <p:spPr>
            <a:xfrm>
              <a:off x="22416840" y="12641760"/>
              <a:ext cx="1122480" cy="1166040"/>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CC99"/>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pic>
          <p:nvPicPr>
            <p:cNvPr id="116" name="Image 115">
              <a:extLst>
                <a:ext uri="{FF2B5EF4-FFF2-40B4-BE49-F238E27FC236}">
                  <a16:creationId xmlns="" xmlns:a16="http://schemas.microsoft.com/office/drawing/2014/main" id="{00000000-0000-0000-0000-000000000000}"/>
                </a:ext>
              </a:extLst>
            </p:cNvPr>
            <p:cNvPicPr>
              <a:picLocks noChangeAspect="1"/>
            </p:cNvPicPr>
            <p:nvPr/>
          </p:nvPicPr>
          <p:blipFill>
            <a:blip>
              <a:lum/>
              <a:alphaModFix/>
            </a:blip>
            <a:srcRect/>
            <a:stretch>
              <a:fillRect/>
            </a:stretch>
          </p:blipFill>
          <p:spPr>
            <a:xfrm>
              <a:off x="22511160" y="12804840"/>
              <a:ext cx="955799" cy="854999"/>
            </a:xfrm>
            <a:prstGeom prst="rect">
              <a:avLst/>
            </a:prstGeom>
            <a:noFill/>
            <a:ln>
              <a:noFill/>
            </a:ln>
          </p:spPr>
        </p:pic>
        <p:sp>
          <p:nvSpPr>
            <p:cNvPr id="117" name="Forme libre 116"/>
            <p:cNvSpPr/>
            <p:nvPr/>
          </p:nvSpPr>
          <p:spPr>
            <a:xfrm>
              <a:off x="22506840" y="12804840"/>
              <a:ext cx="1098719" cy="1150200"/>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CC99"/>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18" name="ZoneTexte 117"/>
            <p:cNvSpPr txBox="1"/>
            <p:nvPr/>
          </p:nvSpPr>
          <p:spPr>
            <a:xfrm>
              <a:off x="22431240" y="12629159"/>
              <a:ext cx="630344"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A</a:t>
              </a:r>
            </a:p>
          </p:txBody>
        </p:sp>
        <p:sp>
          <p:nvSpPr>
            <p:cNvPr id="119" name="ZoneTexte 118"/>
            <p:cNvSpPr txBox="1"/>
            <p:nvPr/>
          </p:nvSpPr>
          <p:spPr>
            <a:xfrm>
              <a:off x="22544280" y="12923640"/>
              <a:ext cx="630344"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B</a:t>
              </a:r>
            </a:p>
          </p:txBody>
        </p:sp>
        <p:pic>
          <p:nvPicPr>
            <p:cNvPr id="120" name="Image 119">
              <a:extLst>
                <a:ext uri="{FF2B5EF4-FFF2-40B4-BE49-F238E27FC236}">
                  <a16:creationId xmlns="" xmlns:a16="http://schemas.microsoft.com/office/drawing/2014/main" id="{00000000-0000-0000-0000-000000000000}"/>
                </a:ext>
              </a:extLst>
            </p:cNvPr>
            <p:cNvPicPr>
              <a:picLocks noChangeAspect="1"/>
            </p:cNvPicPr>
            <p:nvPr/>
          </p:nvPicPr>
          <p:blipFill>
            <a:blip>
              <a:lum/>
              <a:alphaModFix/>
            </a:blip>
            <a:srcRect/>
            <a:stretch>
              <a:fillRect/>
            </a:stretch>
          </p:blipFill>
          <p:spPr>
            <a:xfrm>
              <a:off x="22597200" y="12991680"/>
              <a:ext cx="955799" cy="854999"/>
            </a:xfrm>
            <a:prstGeom prst="rect">
              <a:avLst/>
            </a:prstGeom>
            <a:noFill/>
            <a:ln>
              <a:noFill/>
            </a:ln>
          </p:spPr>
        </p:pic>
        <p:sp>
          <p:nvSpPr>
            <p:cNvPr id="121" name="ZoneTexte 120"/>
            <p:cNvSpPr txBox="1"/>
            <p:nvPr/>
          </p:nvSpPr>
          <p:spPr>
            <a:xfrm>
              <a:off x="22537440" y="12819959"/>
              <a:ext cx="630344"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B</a:t>
              </a:r>
            </a:p>
          </p:txBody>
        </p:sp>
      </p:grpSp>
      <p:sp>
        <p:nvSpPr>
          <p:cNvPr id="122" name="Connecteur droit 121"/>
          <p:cNvSpPr/>
          <p:nvPr/>
        </p:nvSpPr>
        <p:spPr>
          <a:xfrm>
            <a:off x="17288599" y="11071131"/>
            <a:ext cx="839237" cy="329164"/>
          </a:xfrm>
          <a:prstGeom prst="line">
            <a:avLst/>
          </a:prstGeom>
          <a:noFill/>
          <a:ln w="18360">
            <a:solidFill>
              <a:srgbClr val="000000"/>
            </a:solidFill>
            <a:custDash>
              <a:ds d="498039" sp="100000"/>
              <a:ds d="498039" sp="100000"/>
              <a:ds d="398039" sp="100000"/>
            </a:custDash>
            <a:tailEnd type="arrow"/>
          </a:ln>
        </p:spPr>
        <p:txBody>
          <a:bodyPr vert="horz" wrap="none" lIns="89802" tIns="48983" rIns="89802" bIns="48983" anchor="ctr" anchorCtr="0" compatLnSpc="0"/>
          <a:lstStyle/>
          <a:p>
            <a:pPr algn="ctr" hangingPunct="0">
              <a:spcBef>
                <a:spcPts val="0"/>
              </a:spcBef>
              <a:spcAft>
                <a:spcPts val="0"/>
              </a:spcAft>
            </a:pPr>
            <a:endParaRPr lang="en-US" sz="1179">
              <a:latin typeface="Arial" pitchFamily="18"/>
              <a:ea typeface="DejaVu Sans" pitchFamily="2"/>
              <a:cs typeface="Lohit Hindi" pitchFamily="2"/>
            </a:endParaRPr>
          </a:p>
          <a:p>
            <a:pPr algn="ctr" hangingPunct="0">
              <a:spcBef>
                <a:spcPts val="0"/>
              </a:spcBef>
              <a:spcAft>
                <a:spcPts val="0"/>
              </a:spcAft>
            </a:pPr>
            <a:r>
              <a:rPr lang="en-US" sz="1179">
                <a:latin typeface="Arial" pitchFamily="18"/>
                <a:ea typeface="DejaVu Sans" pitchFamily="2"/>
                <a:cs typeface="Lohit Hindi" pitchFamily="2"/>
              </a:rPr>
              <a:t>defines</a:t>
            </a:r>
          </a:p>
          <a:p>
            <a:pPr algn="ctr" hangingPunct="0">
              <a:spcBef>
                <a:spcPts val="0"/>
              </a:spcBef>
              <a:spcAft>
                <a:spcPts val="0"/>
              </a:spcAft>
            </a:pPr>
            <a:endParaRPr lang="en-US" sz="1270">
              <a:latin typeface="Arial" pitchFamily="18"/>
              <a:ea typeface="DejaVu Sans" pitchFamily="2"/>
              <a:cs typeface="Lohit Hindi" pitchFamily="2"/>
            </a:endParaRPr>
          </a:p>
          <a:p>
            <a:pPr algn="ctr" hangingPunct="0">
              <a:spcBef>
                <a:spcPts val="0"/>
              </a:spcBef>
              <a:spcAft>
                <a:spcPts val="0"/>
              </a:spcAft>
            </a:pPr>
            <a:endParaRPr lang="en-US" sz="1270">
              <a:latin typeface="Arial" pitchFamily="18"/>
              <a:ea typeface="DejaVu Sans" pitchFamily="2"/>
              <a:cs typeface="Lohit Hindi" pitchFamily="2"/>
            </a:endParaRPr>
          </a:p>
        </p:txBody>
      </p:sp>
      <p:sp>
        <p:nvSpPr>
          <p:cNvPr id="123" name="Forme libre 122"/>
          <p:cNvSpPr/>
          <p:nvPr/>
        </p:nvSpPr>
        <p:spPr>
          <a:xfrm>
            <a:off x="20201436" y="7900973"/>
            <a:ext cx="996633" cy="1043331"/>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CC99"/>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24" name="ZoneTexte 123"/>
          <p:cNvSpPr txBox="1"/>
          <p:nvPr/>
        </p:nvSpPr>
        <p:spPr>
          <a:xfrm>
            <a:off x="20049263" y="7919260"/>
            <a:ext cx="1125622" cy="437252"/>
          </a:xfrm>
          <a:prstGeom prst="rect">
            <a:avLst/>
          </a:prstGeom>
          <a:noFill/>
          <a:ln>
            <a:noFill/>
          </a:ln>
        </p:spPr>
        <p:txBody>
          <a:bodyPr vert="horz" wrap="none" lIns="81638" tIns="40819" rIns="81638" bIns="40819" anchorCtr="0" compatLnSpc="0"/>
          <a:lstStyle/>
          <a:p>
            <a:pPr algn="ctr" hangingPunct="0">
              <a:spcBef>
                <a:spcPts val="0"/>
              </a:spcBef>
              <a:spcAft>
                <a:spcPts val="0"/>
              </a:spcAft>
            </a:pPr>
            <a:r>
              <a:rPr lang="en-US" sz="1089">
                <a:latin typeface="Arial" pitchFamily="18"/>
                <a:ea typeface="DejaVu Sans" pitchFamily="2"/>
                <a:cs typeface="Lohit Hindi" pitchFamily="2"/>
              </a:rPr>
              <a:t>Language 2</a:t>
            </a:r>
          </a:p>
        </p:txBody>
      </p:sp>
      <p:sp>
        <p:nvSpPr>
          <p:cNvPr id="125" name="ZoneTexte 124"/>
          <p:cNvSpPr txBox="1"/>
          <p:nvPr/>
        </p:nvSpPr>
        <p:spPr>
          <a:xfrm>
            <a:off x="19917336" y="10453949"/>
            <a:ext cx="1125622" cy="457824"/>
          </a:xfrm>
          <a:prstGeom prst="rect">
            <a:avLst/>
          </a:prstGeom>
          <a:noFill/>
          <a:ln>
            <a:noFill/>
          </a:ln>
        </p:spPr>
        <p:txBody>
          <a:bodyPr vert="horz" wrap="none" lIns="81638" tIns="40819" rIns="81638" bIns="40819" anchorCtr="0" compatLnSpc="0"/>
          <a:lstStyle/>
          <a:p>
            <a:pPr algn="ctr" hangingPunct="0">
              <a:spcBef>
                <a:spcPts val="0"/>
              </a:spcBef>
              <a:spcAft>
                <a:spcPts val="0"/>
              </a:spcAft>
            </a:pPr>
            <a:r>
              <a:rPr lang="en-US" sz="1089">
                <a:latin typeface="Arial" pitchFamily="18"/>
                <a:ea typeface="DejaVu Sans" pitchFamily="2"/>
                <a:cs typeface="Lohit Hindi" pitchFamily="2"/>
              </a:rPr>
              <a:t>Conforms to</a:t>
            </a:r>
          </a:p>
        </p:txBody>
      </p:sp>
      <p:grpSp>
        <p:nvGrpSpPr>
          <p:cNvPr id="126" name="Groupe 125"/>
          <p:cNvGrpSpPr/>
          <p:nvPr/>
        </p:nvGrpSpPr>
        <p:grpSpPr>
          <a:xfrm>
            <a:off x="15446524" y="11287962"/>
            <a:ext cx="1200076" cy="1389149"/>
            <a:chOff x="17028720" y="12443400"/>
            <a:chExt cx="1323000" cy="1531440"/>
          </a:xfrm>
        </p:grpSpPr>
        <p:sp>
          <p:nvSpPr>
            <p:cNvPr id="127" name="Forme libre 126"/>
            <p:cNvSpPr/>
            <p:nvPr/>
          </p:nvSpPr>
          <p:spPr>
            <a:xfrm>
              <a:off x="17028720" y="12481560"/>
              <a:ext cx="1155240" cy="1173240"/>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FFCC"/>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28" name="ZoneTexte 127"/>
            <p:cNvSpPr txBox="1"/>
            <p:nvPr/>
          </p:nvSpPr>
          <p:spPr>
            <a:xfrm>
              <a:off x="17043839" y="12443400"/>
              <a:ext cx="611188"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1</a:t>
              </a:r>
            </a:p>
          </p:txBody>
        </p:sp>
        <p:sp>
          <p:nvSpPr>
            <p:cNvPr id="129" name="Forme libre 128"/>
            <p:cNvSpPr/>
            <p:nvPr/>
          </p:nvSpPr>
          <p:spPr>
            <a:xfrm>
              <a:off x="17109720" y="12614040"/>
              <a:ext cx="1155600" cy="1173240"/>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FFCC"/>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30" name="ZoneTexte 129"/>
            <p:cNvSpPr txBox="1"/>
            <p:nvPr/>
          </p:nvSpPr>
          <p:spPr>
            <a:xfrm>
              <a:off x="17148960" y="12606840"/>
              <a:ext cx="611188"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2</a:t>
              </a:r>
            </a:p>
          </p:txBody>
        </p:sp>
        <p:pic>
          <p:nvPicPr>
            <p:cNvPr id="131" name="Image 130">
              <a:extLst>
                <a:ext uri="{FF2B5EF4-FFF2-40B4-BE49-F238E27FC236}">
                  <a16:creationId xmlns="" xmlns:a16="http://schemas.microsoft.com/office/drawing/2014/main" id="{00000000-0000-0000-0000-000000000000}"/>
                </a:ext>
              </a:extLst>
            </p:cNvPr>
            <p:cNvPicPr>
              <a:picLocks noChangeAspect="1"/>
            </p:cNvPicPr>
            <p:nvPr/>
          </p:nvPicPr>
          <p:blipFill>
            <a:blip r:embed="rId4">
              <a:lum contrast="30000"/>
              <a:alphaModFix/>
            </a:blip>
            <a:srcRect/>
            <a:stretch>
              <a:fillRect/>
            </a:stretch>
          </p:blipFill>
          <p:spPr>
            <a:xfrm>
              <a:off x="17182440" y="12800519"/>
              <a:ext cx="996120" cy="848519"/>
            </a:xfrm>
            <a:prstGeom prst="rect">
              <a:avLst/>
            </a:prstGeom>
            <a:noFill/>
            <a:ln>
              <a:noFill/>
            </a:ln>
          </p:spPr>
        </p:pic>
        <p:sp>
          <p:nvSpPr>
            <p:cNvPr id="132" name="Forme libre 131"/>
            <p:cNvSpPr/>
            <p:nvPr/>
          </p:nvSpPr>
          <p:spPr>
            <a:xfrm>
              <a:off x="17196120" y="12801600"/>
              <a:ext cx="1155600" cy="1173240"/>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FFCC"/>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33" name="ZoneTexte 132"/>
            <p:cNvSpPr txBox="1"/>
            <p:nvPr/>
          </p:nvSpPr>
          <p:spPr>
            <a:xfrm>
              <a:off x="17263800" y="12772798"/>
              <a:ext cx="611188"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3</a:t>
              </a:r>
            </a:p>
          </p:txBody>
        </p:sp>
        <p:pic>
          <p:nvPicPr>
            <p:cNvPr id="134" name="Image 133">
              <a:extLst>
                <a:ext uri="{FF2B5EF4-FFF2-40B4-BE49-F238E27FC236}">
                  <a16:creationId xmlns="" xmlns:a16="http://schemas.microsoft.com/office/drawing/2014/main" id="{00000000-0000-0000-0000-000000000000}"/>
                </a:ext>
              </a:extLst>
            </p:cNvPr>
            <p:cNvPicPr>
              <a:picLocks noChangeAspect="1"/>
            </p:cNvPicPr>
            <p:nvPr/>
          </p:nvPicPr>
          <p:blipFill>
            <a:blip r:embed="rId5">
              <a:lum/>
              <a:alphaModFix/>
            </a:blip>
            <a:srcRect/>
            <a:stretch>
              <a:fillRect/>
            </a:stretch>
          </p:blipFill>
          <p:spPr>
            <a:xfrm>
              <a:off x="17246160" y="12994200"/>
              <a:ext cx="996120" cy="848519"/>
            </a:xfrm>
            <a:prstGeom prst="rect">
              <a:avLst/>
            </a:prstGeom>
            <a:noFill/>
            <a:ln>
              <a:noFill/>
            </a:ln>
          </p:spPr>
        </p:pic>
      </p:grpSp>
      <p:sp>
        <p:nvSpPr>
          <p:cNvPr id="135" name="ZoneTexte 134"/>
          <p:cNvSpPr txBox="1"/>
          <p:nvPr/>
        </p:nvSpPr>
        <p:spPr>
          <a:xfrm>
            <a:off x="16404952" y="10711272"/>
            <a:ext cx="1125622" cy="524115"/>
          </a:xfrm>
          <a:prstGeom prst="rect">
            <a:avLst/>
          </a:prstGeom>
          <a:noFill/>
          <a:ln>
            <a:noFill/>
          </a:ln>
        </p:spPr>
        <p:txBody>
          <a:bodyPr vert="horz" wrap="none" lIns="81638" tIns="40819" rIns="81638" bIns="40819" anchorCtr="0" compatLnSpc="0"/>
          <a:lstStyle/>
          <a:p>
            <a:pPr algn="ctr" hangingPunct="0">
              <a:spcBef>
                <a:spcPts val="0"/>
              </a:spcBef>
              <a:spcAft>
                <a:spcPts val="0"/>
              </a:spcAft>
            </a:pPr>
            <a:endParaRPr lang="en-US" sz="907">
              <a:latin typeface="Arial" pitchFamily="18"/>
              <a:ea typeface="DejaVu Sans" pitchFamily="2"/>
              <a:cs typeface="Lohit Hindi" pitchFamily="2"/>
            </a:endParaRPr>
          </a:p>
          <a:p>
            <a:pPr algn="ctr" hangingPunct="0">
              <a:spcBef>
                <a:spcPts val="0"/>
              </a:spcBef>
              <a:spcAft>
                <a:spcPts val="0"/>
              </a:spcAft>
            </a:pPr>
            <a:r>
              <a:rPr lang="en-US" sz="1089">
                <a:latin typeface="Arial" pitchFamily="18"/>
                <a:ea typeface="DejaVu Sans" pitchFamily="2"/>
                <a:cs typeface="Lohit Hindi" pitchFamily="2"/>
              </a:rPr>
              <a:t>System</a:t>
            </a:r>
          </a:p>
          <a:p>
            <a:pPr algn="ctr" hangingPunct="0">
              <a:spcBef>
                <a:spcPts val="0"/>
              </a:spcBef>
              <a:spcAft>
                <a:spcPts val="0"/>
              </a:spcAft>
            </a:pPr>
            <a:r>
              <a:rPr lang="en-US" sz="1089">
                <a:latin typeface="Arial" pitchFamily="18"/>
                <a:ea typeface="DejaVu Sans" pitchFamily="2"/>
                <a:cs typeface="Lohit Hindi" pitchFamily="2"/>
              </a:rPr>
              <a:t>Designer</a:t>
            </a:r>
          </a:p>
        </p:txBody>
      </p:sp>
      <p:sp>
        <p:nvSpPr>
          <p:cNvPr id="136" name="Connecteur droit 135"/>
          <p:cNvSpPr/>
          <p:nvPr/>
        </p:nvSpPr>
        <p:spPr>
          <a:xfrm flipV="1">
            <a:off x="16176039" y="6174790"/>
            <a:ext cx="0" cy="2205201"/>
          </a:xfrm>
          <a:prstGeom prst="line">
            <a:avLst/>
          </a:prstGeom>
          <a:noFill/>
          <a:ln w="18360">
            <a:solidFill>
              <a:srgbClr val="000000"/>
            </a:solidFill>
            <a:custDash>
              <a:ds d="498039" sp="100000"/>
              <a:ds d="498039" sp="100000"/>
              <a:ds d="398039" sp="100000"/>
            </a:custDash>
            <a:headEnd type="arrow"/>
          </a:ln>
        </p:spPr>
        <p:txBody>
          <a:bodyPr vert="horz" wrap="none" lIns="89802" tIns="48983" rIns="89802" bIns="48983" anchor="ctr" anchorCtr="0" compatLnSpc="0"/>
          <a:lstStyle/>
          <a:p>
            <a:pPr hangingPunct="0">
              <a:spcBef>
                <a:spcPts val="0"/>
              </a:spcBef>
              <a:spcAft>
                <a:spcPts val="0"/>
              </a:spcAft>
            </a:pPr>
            <a:r>
              <a:rPr lang="en-US" sz="1179">
                <a:latin typeface="Arial" pitchFamily="18"/>
                <a:ea typeface="DejaVu Sans" pitchFamily="2"/>
                <a:cs typeface="Lohit Hindi" pitchFamily="2"/>
              </a:rPr>
              <a:t>       generates</a:t>
            </a:r>
          </a:p>
          <a:p>
            <a:pPr hangingPunct="0">
              <a:spcBef>
                <a:spcPts val="0"/>
              </a:spcBef>
              <a:spcAft>
                <a:spcPts val="0"/>
              </a:spcAft>
            </a:pPr>
            <a:endParaRPr lang="en-US" sz="1179">
              <a:latin typeface="Arial" pitchFamily="18"/>
              <a:ea typeface="DejaVu Sans" pitchFamily="2"/>
              <a:cs typeface="Lohit Hindi" pitchFamily="2"/>
            </a:endParaRPr>
          </a:p>
        </p:txBody>
      </p:sp>
      <p:sp>
        <p:nvSpPr>
          <p:cNvPr id="137" name="Forme libre 136"/>
          <p:cNvSpPr/>
          <p:nvPr/>
        </p:nvSpPr>
        <p:spPr>
          <a:xfrm>
            <a:off x="17794754" y="11394417"/>
            <a:ext cx="1431274" cy="1257548"/>
          </a:xfrm>
          <a:custGeom>
            <a:avLst/>
            <a:gdLst>
              <a:gd name="f0" fmla="val w"/>
              <a:gd name="f1" fmla="val h"/>
              <a:gd name="f2" fmla="val 0"/>
              <a:gd name="f3" fmla="val 21600"/>
              <a:gd name="f4" fmla="val 1930"/>
              <a:gd name="f5" fmla="val 7160"/>
              <a:gd name="f6" fmla="val 1530"/>
              <a:gd name="f7" fmla="val 4490"/>
              <a:gd name="f8" fmla="val 3400"/>
              <a:gd name="f9" fmla="val 1970"/>
              <a:gd name="f10" fmla="val 5270"/>
              <a:gd name="f11" fmla="val 5860"/>
              <a:gd name="f12" fmla="val 1950"/>
              <a:gd name="f13" fmla="val 6470"/>
              <a:gd name="f14" fmla="val 2210"/>
              <a:gd name="f15" fmla="val 6970"/>
              <a:gd name="f16" fmla="val 2600"/>
              <a:gd name="f17" fmla="val 7450"/>
              <a:gd name="f18" fmla="val 1390"/>
              <a:gd name="f19" fmla="val 8340"/>
              <a:gd name="f20" fmla="val 650"/>
              <a:gd name="f21" fmla="val 9340"/>
              <a:gd name="f22" fmla="val 10004"/>
              <a:gd name="f23" fmla="val 690"/>
              <a:gd name="f24" fmla="val 10710"/>
              <a:gd name="f25" fmla="val 1050"/>
              <a:gd name="f26" fmla="val 11210"/>
              <a:gd name="f27" fmla="val 1700"/>
              <a:gd name="f28" fmla="val 11570"/>
              <a:gd name="f29" fmla="val 630"/>
              <a:gd name="f30" fmla="val 12330"/>
              <a:gd name="f31" fmla="val 13150"/>
              <a:gd name="f32" fmla="val 13840"/>
              <a:gd name="f33" fmla="val 14470"/>
              <a:gd name="f34" fmla="val 460"/>
              <a:gd name="f35" fmla="val 14870"/>
              <a:gd name="f36" fmla="val 1160"/>
              <a:gd name="f37" fmla="val 15330"/>
              <a:gd name="f38" fmla="val 440"/>
              <a:gd name="f39" fmla="val 16020"/>
              <a:gd name="f40" fmla="val 16740"/>
              <a:gd name="f41" fmla="val 17910"/>
              <a:gd name="f42" fmla="val 18900"/>
              <a:gd name="f43" fmla="val 1130"/>
              <a:gd name="f44" fmla="val 19110"/>
              <a:gd name="f45" fmla="val 2710"/>
              <a:gd name="f46" fmla="val 20240"/>
              <a:gd name="f47" fmla="val 3150"/>
              <a:gd name="f48" fmla="val 21060"/>
              <a:gd name="f49" fmla="val 4580"/>
              <a:gd name="f50" fmla="val 6220"/>
              <a:gd name="f51" fmla="val 6720"/>
              <a:gd name="f52" fmla="val 21000"/>
              <a:gd name="f53" fmla="val 7200"/>
              <a:gd name="f54" fmla="val 20830"/>
              <a:gd name="f55" fmla="val 7660"/>
              <a:gd name="f56" fmla="val 21310"/>
              <a:gd name="f57" fmla="val 8460"/>
              <a:gd name="f58" fmla="val 9450"/>
              <a:gd name="f59" fmla="val 10460"/>
              <a:gd name="f60" fmla="val 12750"/>
              <a:gd name="f61" fmla="val 20310"/>
              <a:gd name="f62" fmla="val 14680"/>
              <a:gd name="f63" fmla="val 18650"/>
              <a:gd name="f64" fmla="val 15010"/>
              <a:gd name="f65" fmla="val 17200"/>
              <a:gd name="f66" fmla="val 17370"/>
              <a:gd name="f67" fmla="val 18920"/>
              <a:gd name="f68" fmla="val 15770"/>
              <a:gd name="f69" fmla="val 15220"/>
              <a:gd name="f70" fmla="val 14700"/>
              <a:gd name="f71" fmla="val 18710"/>
              <a:gd name="f72" fmla="val 14240"/>
              <a:gd name="f73" fmla="val 18310"/>
              <a:gd name="f74" fmla="val 13820"/>
              <a:gd name="f75" fmla="val 12490"/>
              <a:gd name="f76" fmla="val 11000"/>
              <a:gd name="f77" fmla="val 9890"/>
              <a:gd name="f78" fmla="val 8840"/>
              <a:gd name="f79" fmla="val 20790"/>
              <a:gd name="f80" fmla="val 8210"/>
              <a:gd name="f81" fmla="val 19510"/>
              <a:gd name="f82" fmla="val 7620"/>
              <a:gd name="f83" fmla="val 20000"/>
              <a:gd name="f84" fmla="val 7930"/>
              <a:gd name="f85" fmla="val 20290"/>
              <a:gd name="f86" fmla="val 6240"/>
              <a:gd name="f87" fmla="val 4850"/>
              <a:gd name="f88" fmla="val 3570"/>
              <a:gd name="f89" fmla="val 19280"/>
              <a:gd name="f90" fmla="val 2900"/>
              <a:gd name="f91" fmla="val 17640"/>
              <a:gd name="f92" fmla="val 1300"/>
              <a:gd name="f93" fmla="val 17600"/>
              <a:gd name="f94" fmla="val 480"/>
              <a:gd name="f95" fmla="val 16300"/>
              <a:gd name="f96" fmla="val 14660"/>
              <a:gd name="f97" fmla="val 13900"/>
              <a:gd name="f98" fmla="val 13210"/>
              <a:gd name="f99" fmla="val 1070"/>
              <a:gd name="f100" fmla="val 12640"/>
              <a:gd name="f101" fmla="val 380"/>
              <a:gd name="f102" fmla="val 12160"/>
              <a:gd name="f103" fmla="val 10120"/>
              <a:gd name="f104" fmla="val 8590"/>
              <a:gd name="f105" fmla="val 840"/>
              <a:gd name="f106" fmla="val 7330"/>
              <a:gd name="f107" fmla="val 7410"/>
              <a:gd name="f108" fmla="val 2040"/>
              <a:gd name="f109" fmla="val 7690"/>
              <a:gd name="f110" fmla="val 2090"/>
              <a:gd name="f111" fmla="val 7920"/>
              <a:gd name="f112" fmla="val 2790"/>
              <a:gd name="f113" fmla="val 7480"/>
              <a:gd name="f114" fmla="val 3050"/>
              <a:gd name="f115" fmla="val 7670"/>
              <a:gd name="f116" fmla="val 3310"/>
              <a:gd name="f117" fmla="val 11130"/>
              <a:gd name="f118" fmla="val 1910"/>
              <a:gd name="f119" fmla="val 11080"/>
              <a:gd name="f120" fmla="val 2160"/>
              <a:gd name="f121" fmla="val 11030"/>
              <a:gd name="f122" fmla="val 2400"/>
              <a:gd name="f123" fmla="val 14720"/>
              <a:gd name="f124" fmla="val 1400"/>
              <a:gd name="f125" fmla="val 14640"/>
              <a:gd name="f126" fmla="val 1720"/>
              <a:gd name="f127" fmla="val 14540"/>
              <a:gd name="f128" fmla="val 2010"/>
              <a:gd name="f129" fmla="val 19130"/>
              <a:gd name="f130" fmla="val 2890"/>
              <a:gd name="f131" fmla="val 19230"/>
              <a:gd name="f132" fmla="val 3290"/>
              <a:gd name="f133" fmla="val 19190"/>
              <a:gd name="f134" fmla="val 3380"/>
              <a:gd name="f135" fmla="val 20660"/>
              <a:gd name="f136" fmla="val 8170"/>
              <a:gd name="f137" fmla="val 20430"/>
              <a:gd name="f138" fmla="val 8620"/>
              <a:gd name="f139" fmla="val 20110"/>
              <a:gd name="f140" fmla="val 8990"/>
              <a:gd name="f141" fmla="val 18660"/>
              <a:gd name="f142" fmla="val 18740"/>
              <a:gd name="f143" fmla="val 14200"/>
              <a:gd name="f144" fmla="val 18280"/>
              <a:gd name="f145" fmla="val 12200"/>
              <a:gd name="f146" fmla="val 17000"/>
              <a:gd name="f147" fmla="val 11450"/>
              <a:gd name="f148" fmla="val 14320"/>
              <a:gd name="f149" fmla="val 17980"/>
              <a:gd name="f150" fmla="val 14350"/>
              <a:gd name="f151" fmla="val 17680"/>
              <a:gd name="f152" fmla="val 14370"/>
              <a:gd name="f153" fmla="val 17360"/>
              <a:gd name="f154" fmla="val 8220"/>
              <a:gd name="f155" fmla="val 8060"/>
              <a:gd name="f156" fmla="val 19250"/>
              <a:gd name="f157" fmla="val 7960"/>
              <a:gd name="f158" fmla="val 18950"/>
              <a:gd name="f159" fmla="val 7860"/>
              <a:gd name="f160" fmla="val 18640"/>
              <a:gd name="f161" fmla="val 3090"/>
              <a:gd name="f162" fmla="val 3280"/>
              <a:gd name="f163" fmla="val 17540"/>
              <a:gd name="f164" fmla="val 3460"/>
              <a:gd name="f165" fmla="val 17450"/>
              <a:gd name="f166" fmla="val 12900"/>
              <a:gd name="f167" fmla="val 1780"/>
              <a:gd name="f168" fmla="val 13130"/>
              <a:gd name="f169" fmla="val 2330"/>
              <a:gd name="f170" fmla="val 13040"/>
              <a:gd name="f171" fmla="*/ f0 1 21600"/>
              <a:gd name="f172" fmla="*/ f1 1 21600"/>
              <a:gd name="f173" fmla="*/ 3000 f171 1"/>
              <a:gd name="f174" fmla="*/ 17110 f171 1"/>
              <a:gd name="f175" fmla="*/ 17330 f172 1"/>
              <a:gd name="f176" fmla="*/ 3320 f172 1"/>
            </a:gdLst>
            <a:ahLst/>
            <a:cxnLst>
              <a:cxn ang="3cd4">
                <a:pos x="hc" y="t"/>
              </a:cxn>
              <a:cxn ang="0">
                <a:pos x="r" y="vc"/>
              </a:cxn>
              <a:cxn ang="cd4">
                <a:pos x="hc" y="b"/>
              </a:cxn>
              <a:cxn ang="cd2">
                <a:pos x="l" y="vc"/>
              </a:cxn>
            </a:cxnLst>
            <a:rect l="f173" t="f176" r="f174" b="f175"/>
            <a:pathLst>
              <a:path w="21600" h="21600">
                <a:moveTo>
                  <a:pt x="f4" y="f5"/>
                </a:moveTo>
                <a:cubicBezTo>
                  <a:pt x="f6" y="f7"/>
                  <a:pt x="f8" y="f9"/>
                  <a:pt x="f10" y="f9"/>
                </a:cubicBezTo>
                <a:cubicBezTo>
                  <a:pt x="f11" y="f12"/>
                  <a:pt x="f13" y="f14"/>
                  <a:pt x="f15" y="f16"/>
                </a:cubicBezTo>
                <a:cubicBezTo>
                  <a:pt x="f17" y="f18"/>
                  <a:pt x="f19" y="f20"/>
                  <a:pt x="f21" y="f20"/>
                </a:cubicBezTo>
                <a:cubicBezTo>
                  <a:pt x="f22" y="f23"/>
                  <a:pt x="f24" y="f25"/>
                  <a:pt x="f26" y="f27"/>
                </a:cubicBezTo>
                <a:cubicBezTo>
                  <a:pt x="f28" y="f29"/>
                  <a:pt x="f30" y="f2"/>
                  <a:pt x="f31" y="f2"/>
                </a:cubicBezTo>
                <a:cubicBezTo>
                  <a:pt x="f32" y="f2"/>
                  <a:pt x="f33" y="f34"/>
                  <a:pt x="f35" y="f36"/>
                </a:cubicBezTo>
                <a:cubicBezTo>
                  <a:pt x="f37" y="f38"/>
                  <a:pt x="f39" y="f2"/>
                  <a:pt x="f40" y="f2"/>
                </a:cubicBezTo>
                <a:cubicBezTo>
                  <a:pt x="f41" y="f2"/>
                  <a:pt x="f42" y="f43"/>
                  <a:pt x="f44" y="f45"/>
                </a:cubicBezTo>
                <a:cubicBezTo>
                  <a:pt x="f46" y="f47"/>
                  <a:pt x="f48" y="f49"/>
                  <a:pt x="f48" y="f50"/>
                </a:cubicBezTo>
                <a:cubicBezTo>
                  <a:pt x="f48" y="f51"/>
                  <a:pt x="f52" y="f53"/>
                  <a:pt x="f54" y="f55"/>
                </a:cubicBezTo>
                <a:cubicBezTo>
                  <a:pt x="f56" y="f57"/>
                  <a:pt x="f3" y="f58"/>
                  <a:pt x="f3" y="f59"/>
                </a:cubicBezTo>
                <a:cubicBezTo>
                  <a:pt x="f3" y="f60"/>
                  <a:pt x="f61" y="f62"/>
                  <a:pt x="f63" y="f64"/>
                </a:cubicBezTo>
                <a:cubicBezTo>
                  <a:pt x="f63" y="f65"/>
                  <a:pt x="f66" y="f67"/>
                  <a:pt x="f68" y="f67"/>
                </a:cubicBezTo>
                <a:cubicBezTo>
                  <a:pt x="f69" y="f67"/>
                  <a:pt x="f70" y="f71"/>
                  <a:pt x="f72" y="f73"/>
                </a:cubicBezTo>
                <a:cubicBezTo>
                  <a:pt x="f74" y="f46"/>
                  <a:pt x="f75" y="f3"/>
                  <a:pt x="f76" y="f3"/>
                </a:cubicBezTo>
                <a:cubicBezTo>
                  <a:pt x="f77" y="f3"/>
                  <a:pt x="f78" y="f79"/>
                  <a:pt x="f80" y="f81"/>
                </a:cubicBezTo>
                <a:cubicBezTo>
                  <a:pt x="f82" y="f83"/>
                  <a:pt x="f84" y="f85"/>
                  <a:pt x="f86" y="f85"/>
                </a:cubicBezTo>
                <a:cubicBezTo>
                  <a:pt x="f87" y="f85"/>
                  <a:pt x="f88" y="f89"/>
                  <a:pt x="f90" y="f91"/>
                </a:cubicBezTo>
                <a:cubicBezTo>
                  <a:pt x="f92" y="f93"/>
                  <a:pt x="f94" y="f95"/>
                  <a:pt x="f94" y="f96"/>
                </a:cubicBezTo>
                <a:cubicBezTo>
                  <a:pt x="f94" y="f97"/>
                  <a:pt x="f23" y="f98"/>
                  <a:pt x="f99" y="f100"/>
                </a:cubicBezTo>
                <a:cubicBezTo>
                  <a:pt x="f101" y="f102"/>
                  <a:pt x="f2" y="f26"/>
                  <a:pt x="f2" y="f103"/>
                </a:cubicBezTo>
                <a:cubicBezTo>
                  <a:pt x="f2" y="f104"/>
                  <a:pt x="f105" y="f106"/>
                  <a:pt x="f4" y="f5"/>
                </a:cubicBezTo>
                <a:close/>
              </a:path>
              <a:path w="21600" h="21600" fill="none">
                <a:moveTo>
                  <a:pt x="f4" y="f5"/>
                </a:moveTo>
                <a:cubicBezTo>
                  <a:pt x="f12" y="f107"/>
                  <a:pt x="f108" y="f109"/>
                  <a:pt x="f110" y="f111"/>
                </a:cubicBezTo>
              </a:path>
              <a:path w="21600" h="21600" fill="none">
                <a:moveTo>
                  <a:pt x="f15" y="f16"/>
                </a:moveTo>
                <a:cubicBezTo>
                  <a:pt x="f53" y="f112"/>
                  <a:pt x="f113" y="f114"/>
                  <a:pt x="f115" y="f116"/>
                </a:cubicBezTo>
              </a:path>
              <a:path w="21600" h="21600" fill="none">
                <a:moveTo>
                  <a:pt x="f26" y="f27"/>
                </a:moveTo>
                <a:cubicBezTo>
                  <a:pt x="f117" y="f118"/>
                  <a:pt x="f119" y="f120"/>
                  <a:pt x="f121" y="f122"/>
                </a:cubicBezTo>
              </a:path>
              <a:path w="21600" h="21600" fill="none">
                <a:moveTo>
                  <a:pt x="f35" y="f36"/>
                </a:moveTo>
                <a:cubicBezTo>
                  <a:pt x="f123" y="f124"/>
                  <a:pt x="f125" y="f126"/>
                  <a:pt x="f127" y="f128"/>
                </a:cubicBezTo>
              </a:path>
              <a:path w="21600" h="21600" fill="none">
                <a:moveTo>
                  <a:pt x="f44" y="f45"/>
                </a:moveTo>
                <a:cubicBezTo>
                  <a:pt x="f129" y="f130"/>
                  <a:pt x="f131" y="f132"/>
                  <a:pt x="f133" y="f134"/>
                </a:cubicBezTo>
              </a:path>
              <a:path w="21600" h="21600" fill="none">
                <a:moveTo>
                  <a:pt x="f54" y="f55"/>
                </a:moveTo>
                <a:cubicBezTo>
                  <a:pt x="f135" y="f136"/>
                  <a:pt x="f137" y="f138"/>
                  <a:pt x="f139" y="f140"/>
                </a:cubicBezTo>
              </a:path>
              <a:path w="21600" h="21600" fill="none">
                <a:moveTo>
                  <a:pt x="f141" y="f64"/>
                </a:moveTo>
                <a:cubicBezTo>
                  <a:pt x="f142" y="f143"/>
                  <a:pt x="f144" y="f145"/>
                  <a:pt x="f146" y="f147"/>
                </a:cubicBezTo>
              </a:path>
              <a:path w="21600" h="21600" fill="none">
                <a:moveTo>
                  <a:pt x="f72" y="f73"/>
                </a:moveTo>
                <a:cubicBezTo>
                  <a:pt x="f148" y="f149"/>
                  <a:pt x="f150" y="f151"/>
                  <a:pt x="f152" y="f153"/>
                </a:cubicBezTo>
              </a:path>
              <a:path w="21600" h="21600" fill="none">
                <a:moveTo>
                  <a:pt x="f154" y="f81"/>
                </a:moveTo>
                <a:cubicBezTo>
                  <a:pt x="f155" y="f156"/>
                  <a:pt x="f157" y="f158"/>
                  <a:pt x="f159" y="f160"/>
                </a:cubicBezTo>
              </a:path>
              <a:path w="21600" h="21600" fill="none">
                <a:moveTo>
                  <a:pt x="f90" y="f91"/>
                </a:moveTo>
                <a:cubicBezTo>
                  <a:pt x="f161" y="f93"/>
                  <a:pt x="f162" y="f163"/>
                  <a:pt x="f164" y="f165"/>
                </a:cubicBezTo>
              </a:path>
              <a:path w="21600" h="21600" fill="none">
                <a:moveTo>
                  <a:pt x="f99" y="f100"/>
                </a:moveTo>
                <a:cubicBezTo>
                  <a:pt x="f124" y="f166"/>
                  <a:pt x="f167" y="f168"/>
                  <a:pt x="f169" y="f170"/>
                </a:cubicBezTo>
              </a:path>
            </a:pathLst>
          </a:custGeom>
          <a:gradFill>
            <a:gsLst>
              <a:gs pos="0">
                <a:srgbClr val="CCFFCC"/>
              </a:gs>
              <a:gs pos="100000">
                <a:srgbClr val="99CC66"/>
              </a:gs>
            </a:gsLst>
            <a:lin ang="3600000"/>
          </a:gradFill>
          <a:ln w="0">
            <a:solidFill>
              <a:srgbClr val="808080"/>
            </a:solidFill>
            <a:prstDash val="solid"/>
          </a:ln>
        </p:spPr>
        <p:txBody>
          <a:bodyPr vert="horz" wrap="none" lIns="81638" tIns="40819" rIns="81638" bIns="40819" anchor="ctr" anchorCtr="0" compatLnSpc="0">
            <a:noAutofit/>
          </a:bodyPr>
          <a:lstStyle/>
          <a:p>
            <a:pPr algn="ctr" hangingPunct="0">
              <a:spcBef>
                <a:spcPts val="0"/>
              </a:spcBef>
              <a:spcAft>
                <a:spcPts val="0"/>
              </a:spcAft>
            </a:pPr>
            <a:r>
              <a:rPr lang="en-US" sz="952" b="1">
                <a:solidFill>
                  <a:srgbClr val="000080"/>
                </a:solidFill>
                <a:latin typeface="Arial" pitchFamily="18"/>
                <a:ea typeface="DejaVu Sans" pitchFamily="2"/>
                <a:cs typeface="Lohit Hindi" pitchFamily="2"/>
              </a:rPr>
              <a:t> Coordination</a:t>
            </a:r>
          </a:p>
          <a:p>
            <a:pPr algn="ctr" hangingPunct="0">
              <a:spcBef>
                <a:spcPts val="0"/>
              </a:spcBef>
              <a:spcAft>
                <a:spcPts val="0"/>
              </a:spcAft>
            </a:pPr>
            <a:r>
              <a:rPr lang="en-US" sz="952" b="1">
                <a:solidFill>
                  <a:srgbClr val="000080"/>
                </a:solidFill>
                <a:latin typeface="Arial" pitchFamily="18"/>
                <a:ea typeface="DejaVu Sans" pitchFamily="2"/>
                <a:cs typeface="Lohit Hindi" pitchFamily="2"/>
              </a:rPr>
              <a:t>/</a:t>
            </a:r>
          </a:p>
          <a:p>
            <a:pPr algn="ctr" hangingPunct="0">
              <a:spcBef>
                <a:spcPts val="0"/>
              </a:spcBef>
              <a:spcAft>
                <a:spcPts val="0"/>
              </a:spcAft>
            </a:pPr>
            <a:r>
              <a:rPr lang="en-US" sz="952" b="1">
                <a:solidFill>
                  <a:srgbClr val="000080"/>
                </a:solidFill>
                <a:latin typeface="Arial" pitchFamily="18"/>
                <a:ea typeface="DejaVu Sans" pitchFamily="2"/>
                <a:cs typeface="Lohit Hindi" pitchFamily="2"/>
              </a:rPr>
              <a:t>Communication</a:t>
            </a:r>
          </a:p>
        </p:txBody>
      </p:sp>
      <p:sp>
        <p:nvSpPr>
          <p:cNvPr id="138" name="Connecteur droit 137"/>
          <p:cNvSpPr/>
          <p:nvPr/>
        </p:nvSpPr>
        <p:spPr>
          <a:xfrm>
            <a:off x="16645620" y="11845058"/>
            <a:ext cx="1000879" cy="8490"/>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39" name="Connecteur droit 138"/>
          <p:cNvSpPr/>
          <p:nvPr/>
        </p:nvSpPr>
        <p:spPr>
          <a:xfrm>
            <a:off x="16658029" y="12166058"/>
            <a:ext cx="787968" cy="45391"/>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40" name="Connecteur droit 139"/>
          <p:cNvSpPr/>
          <p:nvPr/>
        </p:nvSpPr>
        <p:spPr>
          <a:xfrm>
            <a:off x="16627006" y="11629208"/>
            <a:ext cx="1061945" cy="80331"/>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41" name="Connecteur droit 140"/>
          <p:cNvSpPr/>
          <p:nvPr/>
        </p:nvSpPr>
        <p:spPr>
          <a:xfrm flipV="1">
            <a:off x="16651824" y="12332599"/>
            <a:ext cx="851645" cy="61717"/>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42" name="Connecteur droit 141"/>
          <p:cNvSpPr/>
          <p:nvPr/>
        </p:nvSpPr>
        <p:spPr>
          <a:xfrm flipV="1">
            <a:off x="17194226" y="9965756"/>
            <a:ext cx="1092314" cy="135845"/>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43" name="Connecteur droit 142"/>
          <p:cNvSpPr/>
          <p:nvPr/>
        </p:nvSpPr>
        <p:spPr>
          <a:xfrm>
            <a:off x="17227208" y="10280550"/>
            <a:ext cx="1053781" cy="6205"/>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grpSp>
        <p:nvGrpSpPr>
          <p:cNvPr id="144" name="Groupe 143"/>
          <p:cNvGrpSpPr/>
          <p:nvPr/>
        </p:nvGrpSpPr>
        <p:grpSpPr>
          <a:xfrm>
            <a:off x="20334015" y="11456461"/>
            <a:ext cx="1078271" cy="1202689"/>
            <a:chOff x="22416840" y="12629159"/>
            <a:chExt cx="1188719" cy="1325881"/>
          </a:xfrm>
        </p:grpSpPr>
        <p:sp>
          <p:nvSpPr>
            <p:cNvPr id="145" name="Forme libre 144"/>
            <p:cNvSpPr/>
            <p:nvPr/>
          </p:nvSpPr>
          <p:spPr>
            <a:xfrm>
              <a:off x="22416840" y="12641760"/>
              <a:ext cx="1122480" cy="1166040"/>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CC99"/>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pic>
          <p:nvPicPr>
            <p:cNvPr id="146" name="Image 145">
              <a:extLst>
                <a:ext uri="{FF2B5EF4-FFF2-40B4-BE49-F238E27FC236}">
                  <a16:creationId xmlns="" xmlns:a16="http://schemas.microsoft.com/office/drawing/2014/main" id="{00000000-0000-0000-0000-000000000000}"/>
                </a:ext>
              </a:extLst>
            </p:cNvPr>
            <p:cNvPicPr>
              <a:picLocks noChangeAspect="1"/>
            </p:cNvPicPr>
            <p:nvPr/>
          </p:nvPicPr>
          <p:blipFill>
            <a:blip r:embed="rId6">
              <a:lum/>
              <a:alphaModFix/>
            </a:blip>
            <a:srcRect/>
            <a:stretch>
              <a:fillRect/>
            </a:stretch>
          </p:blipFill>
          <p:spPr>
            <a:xfrm>
              <a:off x="22511160" y="12804840"/>
              <a:ext cx="955799" cy="854999"/>
            </a:xfrm>
            <a:prstGeom prst="rect">
              <a:avLst/>
            </a:prstGeom>
            <a:noFill/>
            <a:ln>
              <a:noFill/>
            </a:ln>
          </p:spPr>
        </p:pic>
        <p:sp>
          <p:nvSpPr>
            <p:cNvPr id="147" name="Forme libre 146"/>
            <p:cNvSpPr/>
            <p:nvPr/>
          </p:nvSpPr>
          <p:spPr>
            <a:xfrm>
              <a:off x="22506840" y="12804840"/>
              <a:ext cx="1098719" cy="1150200"/>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CC99"/>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48" name="ZoneTexte 147"/>
            <p:cNvSpPr txBox="1"/>
            <p:nvPr/>
          </p:nvSpPr>
          <p:spPr>
            <a:xfrm>
              <a:off x="22431240" y="12629159"/>
              <a:ext cx="630344"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A</a:t>
              </a:r>
            </a:p>
          </p:txBody>
        </p:sp>
        <p:sp>
          <p:nvSpPr>
            <p:cNvPr id="149" name="ZoneTexte 148"/>
            <p:cNvSpPr txBox="1"/>
            <p:nvPr/>
          </p:nvSpPr>
          <p:spPr>
            <a:xfrm>
              <a:off x="22544280" y="12923640"/>
              <a:ext cx="630344"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B</a:t>
              </a:r>
            </a:p>
          </p:txBody>
        </p:sp>
        <p:pic>
          <p:nvPicPr>
            <p:cNvPr id="150" name="Image 149">
              <a:extLst>
                <a:ext uri="{FF2B5EF4-FFF2-40B4-BE49-F238E27FC236}">
                  <a16:creationId xmlns="" xmlns:a16="http://schemas.microsoft.com/office/drawing/2014/main" id="{00000000-0000-0000-0000-000000000000}"/>
                </a:ext>
              </a:extLst>
            </p:cNvPr>
            <p:cNvPicPr>
              <a:picLocks noChangeAspect="1"/>
            </p:cNvPicPr>
            <p:nvPr/>
          </p:nvPicPr>
          <p:blipFill>
            <a:blip r:embed="rId7">
              <a:lum/>
              <a:alphaModFix/>
            </a:blip>
            <a:srcRect/>
            <a:stretch>
              <a:fillRect/>
            </a:stretch>
          </p:blipFill>
          <p:spPr>
            <a:xfrm>
              <a:off x="22597200" y="12991680"/>
              <a:ext cx="955799" cy="854999"/>
            </a:xfrm>
            <a:prstGeom prst="rect">
              <a:avLst/>
            </a:prstGeom>
            <a:noFill/>
            <a:ln>
              <a:noFill/>
            </a:ln>
          </p:spPr>
        </p:pic>
        <p:sp>
          <p:nvSpPr>
            <p:cNvPr id="151" name="ZoneTexte 150"/>
            <p:cNvSpPr txBox="1"/>
            <p:nvPr/>
          </p:nvSpPr>
          <p:spPr>
            <a:xfrm>
              <a:off x="22537440" y="12819959"/>
              <a:ext cx="630344"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B</a:t>
              </a:r>
            </a:p>
          </p:txBody>
        </p:sp>
      </p:grpSp>
      <p:sp>
        <p:nvSpPr>
          <p:cNvPr id="152" name="Connecteur droit 151"/>
          <p:cNvSpPr/>
          <p:nvPr/>
        </p:nvSpPr>
        <p:spPr>
          <a:xfrm>
            <a:off x="17288599" y="11071131"/>
            <a:ext cx="839237" cy="329164"/>
          </a:xfrm>
          <a:prstGeom prst="line">
            <a:avLst/>
          </a:prstGeom>
          <a:noFill/>
          <a:ln w="18360">
            <a:solidFill>
              <a:srgbClr val="000000"/>
            </a:solidFill>
            <a:custDash>
              <a:ds d="498039" sp="100000"/>
              <a:ds d="498039" sp="100000"/>
              <a:ds d="398039" sp="100000"/>
            </a:custDash>
            <a:tailEnd type="arrow"/>
          </a:ln>
        </p:spPr>
        <p:txBody>
          <a:bodyPr vert="horz" wrap="none" lIns="89802" tIns="48983" rIns="89802" bIns="48983" anchor="ctr" anchorCtr="0" compatLnSpc="0"/>
          <a:lstStyle/>
          <a:p>
            <a:pPr algn="ctr" hangingPunct="0">
              <a:spcBef>
                <a:spcPts val="0"/>
              </a:spcBef>
              <a:spcAft>
                <a:spcPts val="0"/>
              </a:spcAft>
            </a:pPr>
            <a:endParaRPr lang="en-US" sz="1179">
              <a:latin typeface="Arial" pitchFamily="18"/>
              <a:ea typeface="DejaVu Sans" pitchFamily="2"/>
              <a:cs typeface="Lohit Hindi" pitchFamily="2"/>
            </a:endParaRPr>
          </a:p>
          <a:p>
            <a:pPr algn="ctr" hangingPunct="0">
              <a:spcBef>
                <a:spcPts val="0"/>
              </a:spcBef>
              <a:spcAft>
                <a:spcPts val="0"/>
              </a:spcAft>
            </a:pPr>
            <a:r>
              <a:rPr lang="en-US" sz="1179">
                <a:latin typeface="Arial" pitchFamily="18"/>
                <a:ea typeface="DejaVu Sans" pitchFamily="2"/>
                <a:cs typeface="Lohit Hindi" pitchFamily="2"/>
              </a:rPr>
              <a:t>defines</a:t>
            </a:r>
          </a:p>
          <a:p>
            <a:pPr algn="ctr" hangingPunct="0">
              <a:spcBef>
                <a:spcPts val="0"/>
              </a:spcBef>
              <a:spcAft>
                <a:spcPts val="0"/>
              </a:spcAft>
            </a:pPr>
            <a:endParaRPr lang="en-US" sz="1270">
              <a:latin typeface="Arial" pitchFamily="18"/>
              <a:ea typeface="DejaVu Sans" pitchFamily="2"/>
              <a:cs typeface="Lohit Hindi" pitchFamily="2"/>
            </a:endParaRPr>
          </a:p>
          <a:p>
            <a:pPr algn="ctr" hangingPunct="0">
              <a:spcBef>
                <a:spcPts val="0"/>
              </a:spcBef>
              <a:spcAft>
                <a:spcPts val="0"/>
              </a:spcAft>
            </a:pPr>
            <a:endParaRPr lang="en-US" sz="1270">
              <a:latin typeface="Arial" pitchFamily="18"/>
              <a:ea typeface="DejaVu Sans" pitchFamily="2"/>
              <a:cs typeface="Lohit Hindi" pitchFamily="2"/>
            </a:endParaRPr>
          </a:p>
        </p:txBody>
      </p:sp>
      <p:sp>
        <p:nvSpPr>
          <p:cNvPr id="153" name="Forme libre 152"/>
          <p:cNvSpPr/>
          <p:nvPr/>
        </p:nvSpPr>
        <p:spPr>
          <a:xfrm>
            <a:off x="20201436" y="7900973"/>
            <a:ext cx="996633" cy="1043331"/>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CC99"/>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54" name="ZoneTexte 153"/>
          <p:cNvSpPr txBox="1"/>
          <p:nvPr/>
        </p:nvSpPr>
        <p:spPr>
          <a:xfrm>
            <a:off x="20049263" y="7919260"/>
            <a:ext cx="1125622" cy="437252"/>
          </a:xfrm>
          <a:prstGeom prst="rect">
            <a:avLst/>
          </a:prstGeom>
          <a:noFill/>
          <a:ln>
            <a:noFill/>
          </a:ln>
        </p:spPr>
        <p:txBody>
          <a:bodyPr vert="horz" wrap="none" lIns="81638" tIns="40819" rIns="81638" bIns="40819" anchorCtr="0" compatLnSpc="0"/>
          <a:lstStyle/>
          <a:p>
            <a:pPr algn="ctr" hangingPunct="0">
              <a:spcBef>
                <a:spcPts val="0"/>
              </a:spcBef>
              <a:spcAft>
                <a:spcPts val="0"/>
              </a:spcAft>
            </a:pPr>
            <a:r>
              <a:rPr lang="en-US" sz="1089">
                <a:latin typeface="Arial" pitchFamily="18"/>
                <a:ea typeface="DejaVu Sans" pitchFamily="2"/>
                <a:cs typeface="Lohit Hindi" pitchFamily="2"/>
              </a:rPr>
              <a:t>Language 2</a:t>
            </a:r>
          </a:p>
        </p:txBody>
      </p:sp>
      <p:sp>
        <p:nvSpPr>
          <p:cNvPr id="155" name="ZoneTexte 154"/>
          <p:cNvSpPr txBox="1"/>
          <p:nvPr/>
        </p:nvSpPr>
        <p:spPr>
          <a:xfrm>
            <a:off x="19917336" y="10453949"/>
            <a:ext cx="1125622" cy="457824"/>
          </a:xfrm>
          <a:prstGeom prst="rect">
            <a:avLst/>
          </a:prstGeom>
          <a:noFill/>
          <a:ln>
            <a:noFill/>
          </a:ln>
        </p:spPr>
        <p:txBody>
          <a:bodyPr vert="horz" wrap="none" lIns="81638" tIns="40819" rIns="81638" bIns="40819" anchorCtr="0" compatLnSpc="0"/>
          <a:lstStyle/>
          <a:p>
            <a:pPr algn="ctr" hangingPunct="0">
              <a:spcBef>
                <a:spcPts val="0"/>
              </a:spcBef>
              <a:spcAft>
                <a:spcPts val="0"/>
              </a:spcAft>
            </a:pPr>
            <a:r>
              <a:rPr lang="en-US" sz="1089">
                <a:latin typeface="Arial" pitchFamily="18"/>
                <a:ea typeface="DejaVu Sans" pitchFamily="2"/>
                <a:cs typeface="Lohit Hindi" pitchFamily="2"/>
              </a:rPr>
              <a:t>Conforms to</a:t>
            </a:r>
          </a:p>
        </p:txBody>
      </p:sp>
      <p:grpSp>
        <p:nvGrpSpPr>
          <p:cNvPr id="156" name="Groupe 155"/>
          <p:cNvGrpSpPr/>
          <p:nvPr/>
        </p:nvGrpSpPr>
        <p:grpSpPr>
          <a:xfrm>
            <a:off x="15446524" y="11287962"/>
            <a:ext cx="1200076" cy="1389149"/>
            <a:chOff x="17028720" y="12443400"/>
            <a:chExt cx="1323000" cy="1531440"/>
          </a:xfrm>
        </p:grpSpPr>
        <p:sp>
          <p:nvSpPr>
            <p:cNvPr id="157" name="Forme libre 156"/>
            <p:cNvSpPr/>
            <p:nvPr/>
          </p:nvSpPr>
          <p:spPr>
            <a:xfrm>
              <a:off x="17028720" y="12481560"/>
              <a:ext cx="1155240" cy="1173240"/>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FFCC"/>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58" name="ZoneTexte 157"/>
            <p:cNvSpPr txBox="1"/>
            <p:nvPr/>
          </p:nvSpPr>
          <p:spPr>
            <a:xfrm>
              <a:off x="17043839" y="12443400"/>
              <a:ext cx="611188"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1</a:t>
              </a:r>
            </a:p>
          </p:txBody>
        </p:sp>
        <p:sp>
          <p:nvSpPr>
            <p:cNvPr id="159" name="Forme libre 158"/>
            <p:cNvSpPr/>
            <p:nvPr/>
          </p:nvSpPr>
          <p:spPr>
            <a:xfrm>
              <a:off x="17109720" y="12614040"/>
              <a:ext cx="1155600" cy="1173240"/>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FFCC"/>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60" name="ZoneTexte 159"/>
            <p:cNvSpPr txBox="1"/>
            <p:nvPr/>
          </p:nvSpPr>
          <p:spPr>
            <a:xfrm>
              <a:off x="17148960" y="12606840"/>
              <a:ext cx="611188"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2</a:t>
              </a:r>
            </a:p>
          </p:txBody>
        </p:sp>
        <p:pic>
          <p:nvPicPr>
            <p:cNvPr id="161" name="Image 160">
              <a:extLst>
                <a:ext uri="{FF2B5EF4-FFF2-40B4-BE49-F238E27FC236}">
                  <a16:creationId xmlns="" xmlns:a16="http://schemas.microsoft.com/office/drawing/2014/main" id="{00000000-0000-0000-0000-000000000000}"/>
                </a:ext>
              </a:extLst>
            </p:cNvPr>
            <p:cNvPicPr>
              <a:picLocks noChangeAspect="1"/>
            </p:cNvPicPr>
            <p:nvPr/>
          </p:nvPicPr>
          <p:blipFill>
            <a:blip r:embed="rId4">
              <a:lum contrast="30000"/>
              <a:alphaModFix/>
            </a:blip>
            <a:srcRect/>
            <a:stretch>
              <a:fillRect/>
            </a:stretch>
          </p:blipFill>
          <p:spPr>
            <a:xfrm>
              <a:off x="17182440" y="12800519"/>
              <a:ext cx="996120" cy="848519"/>
            </a:xfrm>
            <a:prstGeom prst="rect">
              <a:avLst/>
            </a:prstGeom>
            <a:noFill/>
            <a:ln>
              <a:noFill/>
            </a:ln>
          </p:spPr>
        </p:pic>
        <p:sp>
          <p:nvSpPr>
            <p:cNvPr id="162" name="Forme libre 161"/>
            <p:cNvSpPr/>
            <p:nvPr/>
          </p:nvSpPr>
          <p:spPr>
            <a:xfrm>
              <a:off x="17196120" y="12801600"/>
              <a:ext cx="1155600" cy="1173240"/>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FFCC"/>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63" name="ZoneTexte 162"/>
            <p:cNvSpPr txBox="1"/>
            <p:nvPr/>
          </p:nvSpPr>
          <p:spPr>
            <a:xfrm>
              <a:off x="17263800" y="12772798"/>
              <a:ext cx="611188"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3</a:t>
              </a:r>
            </a:p>
          </p:txBody>
        </p:sp>
        <p:pic>
          <p:nvPicPr>
            <p:cNvPr id="164" name="Image 163">
              <a:extLst>
                <a:ext uri="{FF2B5EF4-FFF2-40B4-BE49-F238E27FC236}">
                  <a16:creationId xmlns="" xmlns:a16="http://schemas.microsoft.com/office/drawing/2014/main" id="{00000000-0000-0000-0000-000000000000}"/>
                </a:ext>
              </a:extLst>
            </p:cNvPr>
            <p:cNvPicPr>
              <a:picLocks noChangeAspect="1"/>
            </p:cNvPicPr>
            <p:nvPr/>
          </p:nvPicPr>
          <p:blipFill>
            <a:blip r:embed="rId5">
              <a:lum/>
              <a:alphaModFix/>
            </a:blip>
            <a:srcRect/>
            <a:stretch>
              <a:fillRect/>
            </a:stretch>
          </p:blipFill>
          <p:spPr>
            <a:xfrm>
              <a:off x="17246160" y="12994200"/>
              <a:ext cx="996120" cy="848519"/>
            </a:xfrm>
            <a:prstGeom prst="rect">
              <a:avLst/>
            </a:prstGeom>
            <a:noFill/>
            <a:ln>
              <a:noFill/>
            </a:ln>
          </p:spPr>
        </p:pic>
      </p:grpSp>
      <p:sp>
        <p:nvSpPr>
          <p:cNvPr id="165" name="ZoneTexte 164"/>
          <p:cNvSpPr txBox="1"/>
          <p:nvPr/>
        </p:nvSpPr>
        <p:spPr>
          <a:xfrm>
            <a:off x="16404952" y="10711272"/>
            <a:ext cx="1125622" cy="524115"/>
          </a:xfrm>
          <a:prstGeom prst="rect">
            <a:avLst/>
          </a:prstGeom>
          <a:noFill/>
          <a:ln>
            <a:noFill/>
          </a:ln>
        </p:spPr>
        <p:txBody>
          <a:bodyPr vert="horz" wrap="none" lIns="81638" tIns="40819" rIns="81638" bIns="40819" anchorCtr="0" compatLnSpc="0"/>
          <a:lstStyle/>
          <a:p>
            <a:pPr algn="ctr" hangingPunct="0">
              <a:spcBef>
                <a:spcPts val="0"/>
              </a:spcBef>
              <a:spcAft>
                <a:spcPts val="0"/>
              </a:spcAft>
            </a:pPr>
            <a:endParaRPr lang="en-US" sz="907">
              <a:latin typeface="Arial" pitchFamily="18"/>
              <a:ea typeface="DejaVu Sans" pitchFamily="2"/>
              <a:cs typeface="Lohit Hindi" pitchFamily="2"/>
            </a:endParaRPr>
          </a:p>
          <a:p>
            <a:pPr algn="ctr" hangingPunct="0">
              <a:spcBef>
                <a:spcPts val="0"/>
              </a:spcBef>
              <a:spcAft>
                <a:spcPts val="0"/>
              </a:spcAft>
            </a:pPr>
            <a:r>
              <a:rPr lang="en-US" sz="1089">
                <a:latin typeface="Arial" pitchFamily="18"/>
                <a:ea typeface="DejaVu Sans" pitchFamily="2"/>
                <a:cs typeface="Lohit Hindi" pitchFamily="2"/>
              </a:rPr>
              <a:t>System</a:t>
            </a:r>
          </a:p>
          <a:p>
            <a:pPr algn="ctr" hangingPunct="0">
              <a:spcBef>
                <a:spcPts val="0"/>
              </a:spcBef>
              <a:spcAft>
                <a:spcPts val="0"/>
              </a:spcAft>
            </a:pPr>
            <a:r>
              <a:rPr lang="en-US" sz="1089">
                <a:latin typeface="Arial" pitchFamily="18"/>
                <a:ea typeface="DejaVu Sans" pitchFamily="2"/>
                <a:cs typeface="Lohit Hindi" pitchFamily="2"/>
              </a:rPr>
              <a:t>Designer</a:t>
            </a:r>
          </a:p>
        </p:txBody>
      </p:sp>
      <p:sp>
        <p:nvSpPr>
          <p:cNvPr id="166" name="Connecteur droit 165"/>
          <p:cNvSpPr/>
          <p:nvPr/>
        </p:nvSpPr>
        <p:spPr>
          <a:xfrm flipV="1">
            <a:off x="16241350" y="6174790"/>
            <a:ext cx="0" cy="2205201"/>
          </a:xfrm>
          <a:prstGeom prst="line">
            <a:avLst/>
          </a:prstGeom>
          <a:noFill/>
          <a:ln w="18360">
            <a:solidFill>
              <a:srgbClr val="000000"/>
            </a:solidFill>
            <a:custDash>
              <a:ds d="498039" sp="100000"/>
              <a:ds d="498039" sp="100000"/>
              <a:ds d="398039" sp="100000"/>
            </a:custDash>
            <a:headEnd type="arrow"/>
          </a:ln>
        </p:spPr>
        <p:txBody>
          <a:bodyPr vert="horz" wrap="none" lIns="89802" tIns="48983" rIns="89802" bIns="48983" anchor="ctr" anchorCtr="0" compatLnSpc="0"/>
          <a:lstStyle/>
          <a:p>
            <a:pPr hangingPunct="0">
              <a:spcBef>
                <a:spcPts val="0"/>
              </a:spcBef>
              <a:spcAft>
                <a:spcPts val="0"/>
              </a:spcAft>
            </a:pPr>
            <a:r>
              <a:rPr lang="en-US" sz="1179">
                <a:latin typeface="Arial" pitchFamily="18"/>
                <a:ea typeface="DejaVu Sans" pitchFamily="2"/>
                <a:cs typeface="Lohit Hindi" pitchFamily="2"/>
              </a:rPr>
              <a:t>       generates</a:t>
            </a:r>
          </a:p>
          <a:p>
            <a:pPr hangingPunct="0">
              <a:spcBef>
                <a:spcPts val="0"/>
              </a:spcBef>
              <a:spcAft>
                <a:spcPts val="0"/>
              </a:spcAft>
            </a:pPr>
            <a:endParaRPr lang="en-US" sz="1179">
              <a:latin typeface="Arial" pitchFamily="18"/>
              <a:ea typeface="DejaVu Sans" pitchFamily="2"/>
              <a:cs typeface="Lohit Hindi" pitchFamily="2"/>
            </a:endParaRPr>
          </a:p>
        </p:txBody>
      </p:sp>
      <p:sp>
        <p:nvSpPr>
          <p:cNvPr id="167" name="Forme libre 166"/>
          <p:cNvSpPr/>
          <p:nvPr/>
        </p:nvSpPr>
        <p:spPr>
          <a:xfrm>
            <a:off x="17794754" y="11394417"/>
            <a:ext cx="1431274" cy="1257548"/>
          </a:xfrm>
          <a:custGeom>
            <a:avLst/>
            <a:gdLst>
              <a:gd name="f0" fmla="val w"/>
              <a:gd name="f1" fmla="val h"/>
              <a:gd name="f2" fmla="val 0"/>
              <a:gd name="f3" fmla="val 21600"/>
              <a:gd name="f4" fmla="val 1930"/>
              <a:gd name="f5" fmla="val 7160"/>
              <a:gd name="f6" fmla="val 1530"/>
              <a:gd name="f7" fmla="val 4490"/>
              <a:gd name="f8" fmla="val 3400"/>
              <a:gd name="f9" fmla="val 1970"/>
              <a:gd name="f10" fmla="val 5270"/>
              <a:gd name="f11" fmla="val 5860"/>
              <a:gd name="f12" fmla="val 1950"/>
              <a:gd name="f13" fmla="val 6470"/>
              <a:gd name="f14" fmla="val 2210"/>
              <a:gd name="f15" fmla="val 6970"/>
              <a:gd name="f16" fmla="val 2600"/>
              <a:gd name="f17" fmla="val 7450"/>
              <a:gd name="f18" fmla="val 1390"/>
              <a:gd name="f19" fmla="val 8340"/>
              <a:gd name="f20" fmla="val 650"/>
              <a:gd name="f21" fmla="val 9340"/>
              <a:gd name="f22" fmla="val 10004"/>
              <a:gd name="f23" fmla="val 690"/>
              <a:gd name="f24" fmla="val 10710"/>
              <a:gd name="f25" fmla="val 1050"/>
              <a:gd name="f26" fmla="val 11210"/>
              <a:gd name="f27" fmla="val 1700"/>
              <a:gd name="f28" fmla="val 11570"/>
              <a:gd name="f29" fmla="val 630"/>
              <a:gd name="f30" fmla="val 12330"/>
              <a:gd name="f31" fmla="val 13150"/>
              <a:gd name="f32" fmla="val 13840"/>
              <a:gd name="f33" fmla="val 14470"/>
              <a:gd name="f34" fmla="val 460"/>
              <a:gd name="f35" fmla="val 14870"/>
              <a:gd name="f36" fmla="val 1160"/>
              <a:gd name="f37" fmla="val 15330"/>
              <a:gd name="f38" fmla="val 440"/>
              <a:gd name="f39" fmla="val 16020"/>
              <a:gd name="f40" fmla="val 16740"/>
              <a:gd name="f41" fmla="val 17910"/>
              <a:gd name="f42" fmla="val 18900"/>
              <a:gd name="f43" fmla="val 1130"/>
              <a:gd name="f44" fmla="val 19110"/>
              <a:gd name="f45" fmla="val 2710"/>
              <a:gd name="f46" fmla="val 20240"/>
              <a:gd name="f47" fmla="val 3150"/>
              <a:gd name="f48" fmla="val 21060"/>
              <a:gd name="f49" fmla="val 4580"/>
              <a:gd name="f50" fmla="val 6220"/>
              <a:gd name="f51" fmla="val 6720"/>
              <a:gd name="f52" fmla="val 21000"/>
              <a:gd name="f53" fmla="val 7200"/>
              <a:gd name="f54" fmla="val 20830"/>
              <a:gd name="f55" fmla="val 7660"/>
              <a:gd name="f56" fmla="val 21310"/>
              <a:gd name="f57" fmla="val 8460"/>
              <a:gd name="f58" fmla="val 9450"/>
              <a:gd name="f59" fmla="val 10460"/>
              <a:gd name="f60" fmla="val 12750"/>
              <a:gd name="f61" fmla="val 20310"/>
              <a:gd name="f62" fmla="val 14680"/>
              <a:gd name="f63" fmla="val 18650"/>
              <a:gd name="f64" fmla="val 15010"/>
              <a:gd name="f65" fmla="val 17200"/>
              <a:gd name="f66" fmla="val 17370"/>
              <a:gd name="f67" fmla="val 18920"/>
              <a:gd name="f68" fmla="val 15770"/>
              <a:gd name="f69" fmla="val 15220"/>
              <a:gd name="f70" fmla="val 14700"/>
              <a:gd name="f71" fmla="val 18710"/>
              <a:gd name="f72" fmla="val 14240"/>
              <a:gd name="f73" fmla="val 18310"/>
              <a:gd name="f74" fmla="val 13820"/>
              <a:gd name="f75" fmla="val 12490"/>
              <a:gd name="f76" fmla="val 11000"/>
              <a:gd name="f77" fmla="val 9890"/>
              <a:gd name="f78" fmla="val 8840"/>
              <a:gd name="f79" fmla="val 20790"/>
              <a:gd name="f80" fmla="val 8210"/>
              <a:gd name="f81" fmla="val 19510"/>
              <a:gd name="f82" fmla="val 7620"/>
              <a:gd name="f83" fmla="val 20000"/>
              <a:gd name="f84" fmla="val 7930"/>
              <a:gd name="f85" fmla="val 20290"/>
              <a:gd name="f86" fmla="val 6240"/>
              <a:gd name="f87" fmla="val 4850"/>
              <a:gd name="f88" fmla="val 3570"/>
              <a:gd name="f89" fmla="val 19280"/>
              <a:gd name="f90" fmla="val 2900"/>
              <a:gd name="f91" fmla="val 17640"/>
              <a:gd name="f92" fmla="val 1300"/>
              <a:gd name="f93" fmla="val 17600"/>
              <a:gd name="f94" fmla="val 480"/>
              <a:gd name="f95" fmla="val 16300"/>
              <a:gd name="f96" fmla="val 14660"/>
              <a:gd name="f97" fmla="val 13900"/>
              <a:gd name="f98" fmla="val 13210"/>
              <a:gd name="f99" fmla="val 1070"/>
              <a:gd name="f100" fmla="val 12640"/>
              <a:gd name="f101" fmla="val 380"/>
              <a:gd name="f102" fmla="val 12160"/>
              <a:gd name="f103" fmla="val 10120"/>
              <a:gd name="f104" fmla="val 8590"/>
              <a:gd name="f105" fmla="val 840"/>
              <a:gd name="f106" fmla="val 7330"/>
              <a:gd name="f107" fmla="val 7410"/>
              <a:gd name="f108" fmla="val 2040"/>
              <a:gd name="f109" fmla="val 7690"/>
              <a:gd name="f110" fmla="val 2090"/>
              <a:gd name="f111" fmla="val 7920"/>
              <a:gd name="f112" fmla="val 2790"/>
              <a:gd name="f113" fmla="val 7480"/>
              <a:gd name="f114" fmla="val 3050"/>
              <a:gd name="f115" fmla="val 7670"/>
              <a:gd name="f116" fmla="val 3310"/>
              <a:gd name="f117" fmla="val 11130"/>
              <a:gd name="f118" fmla="val 1910"/>
              <a:gd name="f119" fmla="val 11080"/>
              <a:gd name="f120" fmla="val 2160"/>
              <a:gd name="f121" fmla="val 11030"/>
              <a:gd name="f122" fmla="val 2400"/>
              <a:gd name="f123" fmla="val 14720"/>
              <a:gd name="f124" fmla="val 1400"/>
              <a:gd name="f125" fmla="val 14640"/>
              <a:gd name="f126" fmla="val 1720"/>
              <a:gd name="f127" fmla="val 14540"/>
              <a:gd name="f128" fmla="val 2010"/>
              <a:gd name="f129" fmla="val 19130"/>
              <a:gd name="f130" fmla="val 2890"/>
              <a:gd name="f131" fmla="val 19230"/>
              <a:gd name="f132" fmla="val 3290"/>
              <a:gd name="f133" fmla="val 19190"/>
              <a:gd name="f134" fmla="val 3380"/>
              <a:gd name="f135" fmla="val 20660"/>
              <a:gd name="f136" fmla="val 8170"/>
              <a:gd name="f137" fmla="val 20430"/>
              <a:gd name="f138" fmla="val 8620"/>
              <a:gd name="f139" fmla="val 20110"/>
              <a:gd name="f140" fmla="val 8990"/>
              <a:gd name="f141" fmla="val 18660"/>
              <a:gd name="f142" fmla="val 18740"/>
              <a:gd name="f143" fmla="val 14200"/>
              <a:gd name="f144" fmla="val 18280"/>
              <a:gd name="f145" fmla="val 12200"/>
              <a:gd name="f146" fmla="val 17000"/>
              <a:gd name="f147" fmla="val 11450"/>
              <a:gd name="f148" fmla="val 14320"/>
              <a:gd name="f149" fmla="val 17980"/>
              <a:gd name="f150" fmla="val 14350"/>
              <a:gd name="f151" fmla="val 17680"/>
              <a:gd name="f152" fmla="val 14370"/>
              <a:gd name="f153" fmla="val 17360"/>
              <a:gd name="f154" fmla="val 8220"/>
              <a:gd name="f155" fmla="val 8060"/>
              <a:gd name="f156" fmla="val 19250"/>
              <a:gd name="f157" fmla="val 7960"/>
              <a:gd name="f158" fmla="val 18950"/>
              <a:gd name="f159" fmla="val 7860"/>
              <a:gd name="f160" fmla="val 18640"/>
              <a:gd name="f161" fmla="val 3090"/>
              <a:gd name="f162" fmla="val 3280"/>
              <a:gd name="f163" fmla="val 17540"/>
              <a:gd name="f164" fmla="val 3460"/>
              <a:gd name="f165" fmla="val 17450"/>
              <a:gd name="f166" fmla="val 12900"/>
              <a:gd name="f167" fmla="val 1780"/>
              <a:gd name="f168" fmla="val 13130"/>
              <a:gd name="f169" fmla="val 2330"/>
              <a:gd name="f170" fmla="val 13040"/>
              <a:gd name="f171" fmla="*/ f0 1 21600"/>
              <a:gd name="f172" fmla="*/ f1 1 21600"/>
              <a:gd name="f173" fmla="*/ 3000 f171 1"/>
              <a:gd name="f174" fmla="*/ 17110 f171 1"/>
              <a:gd name="f175" fmla="*/ 17330 f172 1"/>
              <a:gd name="f176" fmla="*/ 3320 f172 1"/>
            </a:gdLst>
            <a:ahLst/>
            <a:cxnLst>
              <a:cxn ang="3cd4">
                <a:pos x="hc" y="t"/>
              </a:cxn>
              <a:cxn ang="0">
                <a:pos x="r" y="vc"/>
              </a:cxn>
              <a:cxn ang="cd4">
                <a:pos x="hc" y="b"/>
              </a:cxn>
              <a:cxn ang="cd2">
                <a:pos x="l" y="vc"/>
              </a:cxn>
            </a:cxnLst>
            <a:rect l="f173" t="f176" r="f174" b="f175"/>
            <a:pathLst>
              <a:path w="21600" h="21600">
                <a:moveTo>
                  <a:pt x="f4" y="f5"/>
                </a:moveTo>
                <a:cubicBezTo>
                  <a:pt x="f6" y="f7"/>
                  <a:pt x="f8" y="f9"/>
                  <a:pt x="f10" y="f9"/>
                </a:cubicBezTo>
                <a:cubicBezTo>
                  <a:pt x="f11" y="f12"/>
                  <a:pt x="f13" y="f14"/>
                  <a:pt x="f15" y="f16"/>
                </a:cubicBezTo>
                <a:cubicBezTo>
                  <a:pt x="f17" y="f18"/>
                  <a:pt x="f19" y="f20"/>
                  <a:pt x="f21" y="f20"/>
                </a:cubicBezTo>
                <a:cubicBezTo>
                  <a:pt x="f22" y="f23"/>
                  <a:pt x="f24" y="f25"/>
                  <a:pt x="f26" y="f27"/>
                </a:cubicBezTo>
                <a:cubicBezTo>
                  <a:pt x="f28" y="f29"/>
                  <a:pt x="f30" y="f2"/>
                  <a:pt x="f31" y="f2"/>
                </a:cubicBezTo>
                <a:cubicBezTo>
                  <a:pt x="f32" y="f2"/>
                  <a:pt x="f33" y="f34"/>
                  <a:pt x="f35" y="f36"/>
                </a:cubicBezTo>
                <a:cubicBezTo>
                  <a:pt x="f37" y="f38"/>
                  <a:pt x="f39" y="f2"/>
                  <a:pt x="f40" y="f2"/>
                </a:cubicBezTo>
                <a:cubicBezTo>
                  <a:pt x="f41" y="f2"/>
                  <a:pt x="f42" y="f43"/>
                  <a:pt x="f44" y="f45"/>
                </a:cubicBezTo>
                <a:cubicBezTo>
                  <a:pt x="f46" y="f47"/>
                  <a:pt x="f48" y="f49"/>
                  <a:pt x="f48" y="f50"/>
                </a:cubicBezTo>
                <a:cubicBezTo>
                  <a:pt x="f48" y="f51"/>
                  <a:pt x="f52" y="f53"/>
                  <a:pt x="f54" y="f55"/>
                </a:cubicBezTo>
                <a:cubicBezTo>
                  <a:pt x="f56" y="f57"/>
                  <a:pt x="f3" y="f58"/>
                  <a:pt x="f3" y="f59"/>
                </a:cubicBezTo>
                <a:cubicBezTo>
                  <a:pt x="f3" y="f60"/>
                  <a:pt x="f61" y="f62"/>
                  <a:pt x="f63" y="f64"/>
                </a:cubicBezTo>
                <a:cubicBezTo>
                  <a:pt x="f63" y="f65"/>
                  <a:pt x="f66" y="f67"/>
                  <a:pt x="f68" y="f67"/>
                </a:cubicBezTo>
                <a:cubicBezTo>
                  <a:pt x="f69" y="f67"/>
                  <a:pt x="f70" y="f71"/>
                  <a:pt x="f72" y="f73"/>
                </a:cubicBezTo>
                <a:cubicBezTo>
                  <a:pt x="f74" y="f46"/>
                  <a:pt x="f75" y="f3"/>
                  <a:pt x="f76" y="f3"/>
                </a:cubicBezTo>
                <a:cubicBezTo>
                  <a:pt x="f77" y="f3"/>
                  <a:pt x="f78" y="f79"/>
                  <a:pt x="f80" y="f81"/>
                </a:cubicBezTo>
                <a:cubicBezTo>
                  <a:pt x="f82" y="f83"/>
                  <a:pt x="f84" y="f85"/>
                  <a:pt x="f86" y="f85"/>
                </a:cubicBezTo>
                <a:cubicBezTo>
                  <a:pt x="f87" y="f85"/>
                  <a:pt x="f88" y="f89"/>
                  <a:pt x="f90" y="f91"/>
                </a:cubicBezTo>
                <a:cubicBezTo>
                  <a:pt x="f92" y="f93"/>
                  <a:pt x="f94" y="f95"/>
                  <a:pt x="f94" y="f96"/>
                </a:cubicBezTo>
                <a:cubicBezTo>
                  <a:pt x="f94" y="f97"/>
                  <a:pt x="f23" y="f98"/>
                  <a:pt x="f99" y="f100"/>
                </a:cubicBezTo>
                <a:cubicBezTo>
                  <a:pt x="f101" y="f102"/>
                  <a:pt x="f2" y="f26"/>
                  <a:pt x="f2" y="f103"/>
                </a:cubicBezTo>
                <a:cubicBezTo>
                  <a:pt x="f2" y="f104"/>
                  <a:pt x="f105" y="f106"/>
                  <a:pt x="f4" y="f5"/>
                </a:cubicBezTo>
                <a:close/>
              </a:path>
              <a:path w="21600" h="21600" fill="none">
                <a:moveTo>
                  <a:pt x="f4" y="f5"/>
                </a:moveTo>
                <a:cubicBezTo>
                  <a:pt x="f12" y="f107"/>
                  <a:pt x="f108" y="f109"/>
                  <a:pt x="f110" y="f111"/>
                </a:cubicBezTo>
              </a:path>
              <a:path w="21600" h="21600" fill="none">
                <a:moveTo>
                  <a:pt x="f15" y="f16"/>
                </a:moveTo>
                <a:cubicBezTo>
                  <a:pt x="f53" y="f112"/>
                  <a:pt x="f113" y="f114"/>
                  <a:pt x="f115" y="f116"/>
                </a:cubicBezTo>
              </a:path>
              <a:path w="21600" h="21600" fill="none">
                <a:moveTo>
                  <a:pt x="f26" y="f27"/>
                </a:moveTo>
                <a:cubicBezTo>
                  <a:pt x="f117" y="f118"/>
                  <a:pt x="f119" y="f120"/>
                  <a:pt x="f121" y="f122"/>
                </a:cubicBezTo>
              </a:path>
              <a:path w="21600" h="21600" fill="none">
                <a:moveTo>
                  <a:pt x="f35" y="f36"/>
                </a:moveTo>
                <a:cubicBezTo>
                  <a:pt x="f123" y="f124"/>
                  <a:pt x="f125" y="f126"/>
                  <a:pt x="f127" y="f128"/>
                </a:cubicBezTo>
              </a:path>
              <a:path w="21600" h="21600" fill="none">
                <a:moveTo>
                  <a:pt x="f44" y="f45"/>
                </a:moveTo>
                <a:cubicBezTo>
                  <a:pt x="f129" y="f130"/>
                  <a:pt x="f131" y="f132"/>
                  <a:pt x="f133" y="f134"/>
                </a:cubicBezTo>
              </a:path>
              <a:path w="21600" h="21600" fill="none">
                <a:moveTo>
                  <a:pt x="f54" y="f55"/>
                </a:moveTo>
                <a:cubicBezTo>
                  <a:pt x="f135" y="f136"/>
                  <a:pt x="f137" y="f138"/>
                  <a:pt x="f139" y="f140"/>
                </a:cubicBezTo>
              </a:path>
              <a:path w="21600" h="21600" fill="none">
                <a:moveTo>
                  <a:pt x="f141" y="f64"/>
                </a:moveTo>
                <a:cubicBezTo>
                  <a:pt x="f142" y="f143"/>
                  <a:pt x="f144" y="f145"/>
                  <a:pt x="f146" y="f147"/>
                </a:cubicBezTo>
              </a:path>
              <a:path w="21600" h="21600" fill="none">
                <a:moveTo>
                  <a:pt x="f72" y="f73"/>
                </a:moveTo>
                <a:cubicBezTo>
                  <a:pt x="f148" y="f149"/>
                  <a:pt x="f150" y="f151"/>
                  <a:pt x="f152" y="f153"/>
                </a:cubicBezTo>
              </a:path>
              <a:path w="21600" h="21600" fill="none">
                <a:moveTo>
                  <a:pt x="f154" y="f81"/>
                </a:moveTo>
                <a:cubicBezTo>
                  <a:pt x="f155" y="f156"/>
                  <a:pt x="f157" y="f158"/>
                  <a:pt x="f159" y="f160"/>
                </a:cubicBezTo>
              </a:path>
              <a:path w="21600" h="21600" fill="none">
                <a:moveTo>
                  <a:pt x="f90" y="f91"/>
                </a:moveTo>
                <a:cubicBezTo>
                  <a:pt x="f161" y="f93"/>
                  <a:pt x="f162" y="f163"/>
                  <a:pt x="f164" y="f165"/>
                </a:cubicBezTo>
              </a:path>
              <a:path w="21600" h="21600" fill="none">
                <a:moveTo>
                  <a:pt x="f99" y="f100"/>
                </a:moveTo>
                <a:cubicBezTo>
                  <a:pt x="f124" y="f166"/>
                  <a:pt x="f167" y="f168"/>
                  <a:pt x="f169" y="f170"/>
                </a:cubicBezTo>
              </a:path>
            </a:pathLst>
          </a:custGeom>
          <a:gradFill>
            <a:gsLst>
              <a:gs pos="0">
                <a:srgbClr val="CCFFCC"/>
              </a:gs>
              <a:gs pos="100000">
                <a:srgbClr val="99CC66"/>
              </a:gs>
            </a:gsLst>
            <a:lin ang="3600000"/>
          </a:gradFill>
          <a:ln w="0">
            <a:solidFill>
              <a:srgbClr val="808080"/>
            </a:solidFill>
            <a:prstDash val="solid"/>
          </a:ln>
        </p:spPr>
        <p:txBody>
          <a:bodyPr vert="horz" wrap="none" lIns="81638" tIns="40819" rIns="81638" bIns="40819" anchor="ctr" anchorCtr="0" compatLnSpc="0">
            <a:noAutofit/>
          </a:bodyPr>
          <a:lstStyle/>
          <a:p>
            <a:pPr algn="ctr" hangingPunct="0">
              <a:spcBef>
                <a:spcPts val="0"/>
              </a:spcBef>
              <a:spcAft>
                <a:spcPts val="0"/>
              </a:spcAft>
            </a:pPr>
            <a:r>
              <a:rPr lang="en-US" sz="952" b="1">
                <a:solidFill>
                  <a:srgbClr val="000080"/>
                </a:solidFill>
                <a:latin typeface="Arial" pitchFamily="18"/>
                <a:ea typeface="DejaVu Sans" pitchFamily="2"/>
                <a:cs typeface="Lohit Hindi" pitchFamily="2"/>
              </a:rPr>
              <a:t> Coordination</a:t>
            </a:r>
          </a:p>
          <a:p>
            <a:pPr algn="ctr" hangingPunct="0">
              <a:spcBef>
                <a:spcPts val="0"/>
              </a:spcBef>
              <a:spcAft>
                <a:spcPts val="0"/>
              </a:spcAft>
            </a:pPr>
            <a:r>
              <a:rPr lang="en-US" sz="952" b="1">
                <a:solidFill>
                  <a:srgbClr val="000080"/>
                </a:solidFill>
                <a:latin typeface="Arial" pitchFamily="18"/>
                <a:ea typeface="DejaVu Sans" pitchFamily="2"/>
                <a:cs typeface="Lohit Hindi" pitchFamily="2"/>
              </a:rPr>
              <a:t>/</a:t>
            </a:r>
          </a:p>
          <a:p>
            <a:pPr algn="ctr" hangingPunct="0">
              <a:spcBef>
                <a:spcPts val="0"/>
              </a:spcBef>
              <a:spcAft>
                <a:spcPts val="0"/>
              </a:spcAft>
            </a:pPr>
            <a:r>
              <a:rPr lang="en-US" sz="952" b="1">
                <a:solidFill>
                  <a:srgbClr val="000080"/>
                </a:solidFill>
                <a:latin typeface="Arial" pitchFamily="18"/>
                <a:ea typeface="DejaVu Sans" pitchFamily="2"/>
                <a:cs typeface="Lohit Hindi" pitchFamily="2"/>
              </a:rPr>
              <a:t>Communication</a:t>
            </a:r>
          </a:p>
        </p:txBody>
      </p:sp>
      <p:sp>
        <p:nvSpPr>
          <p:cNvPr id="168" name="Connecteur droit 167"/>
          <p:cNvSpPr/>
          <p:nvPr/>
        </p:nvSpPr>
        <p:spPr>
          <a:xfrm>
            <a:off x="16645620" y="11845058"/>
            <a:ext cx="1000879" cy="8490"/>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69" name="Connecteur droit 168"/>
          <p:cNvSpPr/>
          <p:nvPr/>
        </p:nvSpPr>
        <p:spPr>
          <a:xfrm>
            <a:off x="16658029" y="12166058"/>
            <a:ext cx="787968" cy="45391"/>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70" name="Connecteur droit 169"/>
          <p:cNvSpPr/>
          <p:nvPr/>
        </p:nvSpPr>
        <p:spPr>
          <a:xfrm>
            <a:off x="16627006" y="11629208"/>
            <a:ext cx="1061945" cy="80331"/>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71" name="Connecteur droit 170"/>
          <p:cNvSpPr/>
          <p:nvPr/>
        </p:nvSpPr>
        <p:spPr>
          <a:xfrm flipV="1">
            <a:off x="16651824" y="12332599"/>
            <a:ext cx="851645" cy="61717"/>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72" name="Connecteur droit 171"/>
          <p:cNvSpPr/>
          <p:nvPr/>
        </p:nvSpPr>
        <p:spPr>
          <a:xfrm flipV="1">
            <a:off x="17194226" y="9965756"/>
            <a:ext cx="1092314" cy="135845"/>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73" name="Connecteur droit 172"/>
          <p:cNvSpPr/>
          <p:nvPr/>
        </p:nvSpPr>
        <p:spPr>
          <a:xfrm>
            <a:off x="17227208" y="10280550"/>
            <a:ext cx="1053781" cy="6205"/>
          </a:xfrm>
          <a:prstGeom prst="line">
            <a:avLst/>
          </a:prstGeom>
          <a:noFill/>
          <a:ln w="0">
            <a:solidFill>
              <a:srgbClr val="336633"/>
            </a:solidFill>
            <a:prstDash val="solid"/>
            <a:headEnd type="arrow"/>
            <a:tailEnd type="arrow"/>
          </a:ln>
        </p:spPr>
        <p:txBody>
          <a:bodyPr vert="horz" wrap="none" lIns="81638" tIns="40819" rIns="81638" bIns="40819" anchor="ctr" anchorCtr="0" compatLnSpc="0"/>
          <a:lstStyle/>
          <a:p>
            <a:pPr hangingPunct="0">
              <a:spcBef>
                <a:spcPts val="0"/>
              </a:spcBef>
              <a:spcAft>
                <a:spcPts val="0"/>
              </a:spcAft>
            </a:pPr>
            <a:endParaRPr lang="en-US" sz="1633">
              <a:latin typeface="Arial" pitchFamily="18"/>
              <a:ea typeface="DejaVu Sans" pitchFamily="2"/>
              <a:cs typeface="Lohit Hindi" pitchFamily="2"/>
            </a:endParaRPr>
          </a:p>
        </p:txBody>
      </p:sp>
      <p:grpSp>
        <p:nvGrpSpPr>
          <p:cNvPr id="174" name="Groupe 173"/>
          <p:cNvGrpSpPr/>
          <p:nvPr/>
        </p:nvGrpSpPr>
        <p:grpSpPr>
          <a:xfrm>
            <a:off x="20334015" y="11456461"/>
            <a:ext cx="1078271" cy="1202689"/>
            <a:chOff x="22416840" y="12629159"/>
            <a:chExt cx="1188719" cy="1325881"/>
          </a:xfrm>
        </p:grpSpPr>
        <p:sp>
          <p:nvSpPr>
            <p:cNvPr id="175" name="Forme libre 174"/>
            <p:cNvSpPr/>
            <p:nvPr/>
          </p:nvSpPr>
          <p:spPr>
            <a:xfrm>
              <a:off x="22416840" y="12641760"/>
              <a:ext cx="1122480" cy="1166040"/>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CC99"/>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pic>
          <p:nvPicPr>
            <p:cNvPr id="176" name="Image 175">
              <a:extLst>
                <a:ext uri="{FF2B5EF4-FFF2-40B4-BE49-F238E27FC236}">
                  <a16:creationId xmlns="" xmlns:a16="http://schemas.microsoft.com/office/drawing/2014/main" id="{00000000-0000-0000-0000-000000000000}"/>
                </a:ext>
              </a:extLst>
            </p:cNvPr>
            <p:cNvPicPr>
              <a:picLocks noChangeAspect="1"/>
            </p:cNvPicPr>
            <p:nvPr/>
          </p:nvPicPr>
          <p:blipFill>
            <a:blip>
              <a:lum/>
              <a:alphaModFix/>
            </a:blip>
            <a:srcRect/>
            <a:stretch>
              <a:fillRect/>
            </a:stretch>
          </p:blipFill>
          <p:spPr>
            <a:xfrm>
              <a:off x="22511160" y="12804840"/>
              <a:ext cx="955799" cy="854999"/>
            </a:xfrm>
            <a:prstGeom prst="rect">
              <a:avLst/>
            </a:prstGeom>
            <a:noFill/>
            <a:ln>
              <a:noFill/>
            </a:ln>
          </p:spPr>
        </p:pic>
        <p:sp>
          <p:nvSpPr>
            <p:cNvPr id="177" name="Forme libre 176"/>
            <p:cNvSpPr/>
            <p:nvPr/>
          </p:nvSpPr>
          <p:spPr>
            <a:xfrm>
              <a:off x="22506840" y="12804840"/>
              <a:ext cx="1098719" cy="1150200"/>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CC99"/>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78" name="ZoneTexte 177"/>
            <p:cNvSpPr txBox="1"/>
            <p:nvPr/>
          </p:nvSpPr>
          <p:spPr>
            <a:xfrm>
              <a:off x="22431240" y="12629159"/>
              <a:ext cx="630344"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A</a:t>
              </a:r>
            </a:p>
          </p:txBody>
        </p:sp>
        <p:sp>
          <p:nvSpPr>
            <p:cNvPr id="179" name="ZoneTexte 178"/>
            <p:cNvSpPr txBox="1"/>
            <p:nvPr/>
          </p:nvSpPr>
          <p:spPr>
            <a:xfrm>
              <a:off x="22544280" y="12923640"/>
              <a:ext cx="630344"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B</a:t>
              </a:r>
            </a:p>
          </p:txBody>
        </p:sp>
        <p:pic>
          <p:nvPicPr>
            <p:cNvPr id="180" name="Image 179">
              <a:extLst>
                <a:ext uri="{FF2B5EF4-FFF2-40B4-BE49-F238E27FC236}">
                  <a16:creationId xmlns="" xmlns:a16="http://schemas.microsoft.com/office/drawing/2014/main" id="{00000000-0000-0000-0000-000000000000}"/>
                </a:ext>
              </a:extLst>
            </p:cNvPr>
            <p:cNvPicPr>
              <a:picLocks noChangeAspect="1"/>
            </p:cNvPicPr>
            <p:nvPr/>
          </p:nvPicPr>
          <p:blipFill>
            <a:blip r:embed="rId7">
              <a:lum/>
              <a:alphaModFix/>
            </a:blip>
            <a:srcRect/>
            <a:stretch>
              <a:fillRect/>
            </a:stretch>
          </p:blipFill>
          <p:spPr>
            <a:xfrm>
              <a:off x="22597200" y="12991680"/>
              <a:ext cx="955799" cy="854999"/>
            </a:xfrm>
            <a:prstGeom prst="rect">
              <a:avLst/>
            </a:prstGeom>
            <a:noFill/>
            <a:ln>
              <a:noFill/>
            </a:ln>
          </p:spPr>
        </p:pic>
        <p:sp>
          <p:nvSpPr>
            <p:cNvPr id="181" name="ZoneTexte 180"/>
            <p:cNvSpPr txBox="1"/>
            <p:nvPr/>
          </p:nvSpPr>
          <p:spPr>
            <a:xfrm>
              <a:off x="22537440" y="12819959"/>
              <a:ext cx="630344" cy="223490"/>
            </a:xfrm>
            <a:prstGeom prst="rect">
              <a:avLst/>
            </a:prstGeom>
            <a:noFill/>
            <a:ln>
              <a:noFill/>
            </a:ln>
          </p:spPr>
          <p:txBody>
            <a:bodyPr vert="horz" wrap="none" lIns="81638" tIns="40819" rIns="81638" bIns="40819" anchorCtr="0" compatLnSpc="0">
              <a:spAutoFit/>
            </a:bodyPr>
            <a:lstStyle/>
            <a:p>
              <a:pPr hangingPunct="0">
                <a:spcBef>
                  <a:spcPts val="0"/>
                </a:spcBef>
                <a:spcAft>
                  <a:spcPts val="0"/>
                </a:spcAft>
              </a:pPr>
              <a:r>
                <a:rPr lang="en-US" sz="816" b="1">
                  <a:latin typeface="Arial" pitchFamily="18"/>
                  <a:ea typeface="DejaVu Sans" pitchFamily="2"/>
                  <a:cs typeface="Lohit Hindi" pitchFamily="2"/>
                </a:rPr>
                <a:t>Model B</a:t>
              </a:r>
            </a:p>
          </p:txBody>
        </p:sp>
      </p:grpSp>
      <p:sp>
        <p:nvSpPr>
          <p:cNvPr id="182" name="Connecteur droit 181"/>
          <p:cNvSpPr/>
          <p:nvPr/>
        </p:nvSpPr>
        <p:spPr>
          <a:xfrm>
            <a:off x="17288599" y="11071131"/>
            <a:ext cx="839237" cy="329164"/>
          </a:xfrm>
          <a:prstGeom prst="line">
            <a:avLst/>
          </a:prstGeom>
          <a:noFill/>
          <a:ln w="18360">
            <a:solidFill>
              <a:srgbClr val="000000"/>
            </a:solidFill>
            <a:custDash>
              <a:ds d="498039" sp="100000"/>
              <a:ds d="498039" sp="100000"/>
              <a:ds d="398039" sp="100000"/>
            </a:custDash>
            <a:tailEnd type="arrow"/>
          </a:ln>
        </p:spPr>
        <p:txBody>
          <a:bodyPr vert="horz" wrap="none" lIns="89802" tIns="48983" rIns="89802" bIns="48983" anchor="ctr" anchorCtr="0" compatLnSpc="0"/>
          <a:lstStyle/>
          <a:p>
            <a:pPr algn="ctr" hangingPunct="0">
              <a:spcBef>
                <a:spcPts val="0"/>
              </a:spcBef>
              <a:spcAft>
                <a:spcPts val="0"/>
              </a:spcAft>
            </a:pPr>
            <a:endParaRPr lang="en-US" sz="1179">
              <a:latin typeface="Arial" pitchFamily="18"/>
              <a:ea typeface="DejaVu Sans" pitchFamily="2"/>
              <a:cs typeface="Lohit Hindi" pitchFamily="2"/>
            </a:endParaRPr>
          </a:p>
          <a:p>
            <a:pPr algn="ctr" hangingPunct="0">
              <a:spcBef>
                <a:spcPts val="0"/>
              </a:spcBef>
              <a:spcAft>
                <a:spcPts val="0"/>
              </a:spcAft>
            </a:pPr>
            <a:r>
              <a:rPr lang="en-US" sz="1179">
                <a:latin typeface="Arial" pitchFamily="18"/>
                <a:ea typeface="DejaVu Sans" pitchFamily="2"/>
                <a:cs typeface="Lohit Hindi" pitchFamily="2"/>
              </a:rPr>
              <a:t>defines</a:t>
            </a:r>
          </a:p>
          <a:p>
            <a:pPr algn="ctr" hangingPunct="0">
              <a:spcBef>
                <a:spcPts val="0"/>
              </a:spcBef>
              <a:spcAft>
                <a:spcPts val="0"/>
              </a:spcAft>
            </a:pPr>
            <a:endParaRPr lang="en-US" sz="1270">
              <a:latin typeface="Arial" pitchFamily="18"/>
              <a:ea typeface="DejaVu Sans" pitchFamily="2"/>
              <a:cs typeface="Lohit Hindi" pitchFamily="2"/>
            </a:endParaRPr>
          </a:p>
          <a:p>
            <a:pPr algn="ctr" hangingPunct="0">
              <a:spcBef>
                <a:spcPts val="0"/>
              </a:spcBef>
              <a:spcAft>
                <a:spcPts val="0"/>
              </a:spcAft>
            </a:pPr>
            <a:endParaRPr lang="en-US" sz="1270">
              <a:latin typeface="Arial" pitchFamily="18"/>
              <a:ea typeface="DejaVu Sans" pitchFamily="2"/>
              <a:cs typeface="Lohit Hindi" pitchFamily="2"/>
            </a:endParaRPr>
          </a:p>
        </p:txBody>
      </p:sp>
      <p:sp>
        <p:nvSpPr>
          <p:cNvPr id="183" name="Forme libre 182"/>
          <p:cNvSpPr/>
          <p:nvPr/>
        </p:nvSpPr>
        <p:spPr>
          <a:xfrm>
            <a:off x="20201436" y="7900973"/>
            <a:ext cx="996633" cy="1043331"/>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0 f9 1"/>
              <a:gd name="f13" fmla="*/ f10 1 f2"/>
              <a:gd name="f14" fmla="*/ 0 f8 1"/>
              <a:gd name="f15" fmla="*/ 10800 f9 1"/>
              <a:gd name="f16" fmla="*/ 21600 f9 1"/>
              <a:gd name="f17" fmla="*/ 21600 f8 1"/>
              <a:gd name="f18" fmla="+- f13 0 f1"/>
            </a:gdLst>
            <a:ahLst/>
            <a:cxnLst>
              <a:cxn ang="3cd4">
                <a:pos x="hc" y="t"/>
              </a:cxn>
              <a:cxn ang="0">
                <a:pos x="r" y="vc"/>
              </a:cxn>
              <a:cxn ang="cd4">
                <a:pos x="hc" y="b"/>
              </a:cxn>
              <a:cxn ang="cd2">
                <a:pos x="l" y="vc"/>
              </a:cxn>
              <a:cxn ang="f18">
                <a:pos x="f11" y="f12"/>
              </a:cxn>
              <a:cxn ang="f18">
                <a:pos x="f14" y="f15"/>
              </a:cxn>
              <a:cxn ang="f18">
                <a:pos x="f11" y="f16"/>
              </a:cxn>
              <a:cxn ang="f18">
                <a:pos x="f17" y="f15"/>
              </a:cxn>
            </a:cxnLst>
            <a:rect l="l" t="t" r="r" b="b"/>
            <a:pathLst>
              <a:path w="21600" h="21600">
                <a:moveTo>
                  <a:pt x="f5" y="f5"/>
                </a:moveTo>
                <a:lnTo>
                  <a:pt x="f6" y="f5"/>
                </a:lnTo>
                <a:lnTo>
                  <a:pt x="f6" y="f6"/>
                </a:lnTo>
                <a:lnTo>
                  <a:pt x="f5" y="f6"/>
                </a:lnTo>
                <a:lnTo>
                  <a:pt x="f5" y="f5"/>
                </a:lnTo>
                <a:close/>
              </a:path>
            </a:pathLst>
          </a:custGeom>
          <a:gradFill>
            <a:gsLst>
              <a:gs pos="0">
                <a:srgbClr val="FFCC99"/>
              </a:gs>
              <a:gs pos="100000">
                <a:srgbClr val="FFFFFF"/>
              </a:gs>
            </a:gsLst>
            <a:lin ang="5400000"/>
          </a:gradFill>
          <a:ln w="0">
            <a:solidFill>
              <a:srgbClr val="808080"/>
            </a:solidFill>
            <a:prstDash val="solid"/>
          </a:ln>
        </p:spPr>
        <p:txBody>
          <a:bodyPr vert="horz" wrap="none" lIns="8164" tIns="40819" rIns="8164" bIns="40819" anchor="ctr" anchorCtr="0" compatLnSpc="0">
            <a:noAutofit/>
          </a:bodyPr>
          <a:lstStyle/>
          <a:p>
            <a:pPr hangingPunct="0">
              <a:spcBef>
                <a:spcPts val="0"/>
              </a:spcBef>
              <a:spcAft>
                <a:spcPts val="0"/>
              </a:spcAft>
            </a:pPr>
            <a:endParaRPr lang="en-US" sz="1633">
              <a:latin typeface="Arial" pitchFamily="18"/>
              <a:ea typeface="DejaVu Sans" pitchFamily="2"/>
              <a:cs typeface="Lohit Hindi" pitchFamily="2"/>
            </a:endParaRPr>
          </a:p>
        </p:txBody>
      </p:sp>
      <p:sp>
        <p:nvSpPr>
          <p:cNvPr id="184" name="ZoneTexte 183"/>
          <p:cNvSpPr txBox="1"/>
          <p:nvPr/>
        </p:nvSpPr>
        <p:spPr>
          <a:xfrm>
            <a:off x="20049263" y="7919260"/>
            <a:ext cx="1125622" cy="437252"/>
          </a:xfrm>
          <a:prstGeom prst="rect">
            <a:avLst/>
          </a:prstGeom>
          <a:noFill/>
          <a:ln>
            <a:noFill/>
          </a:ln>
        </p:spPr>
        <p:txBody>
          <a:bodyPr vert="horz" wrap="none" lIns="81638" tIns="40819" rIns="81638" bIns="40819" anchorCtr="0" compatLnSpc="0"/>
          <a:lstStyle/>
          <a:p>
            <a:pPr algn="ctr" hangingPunct="0">
              <a:spcBef>
                <a:spcPts val="0"/>
              </a:spcBef>
              <a:spcAft>
                <a:spcPts val="0"/>
              </a:spcAft>
            </a:pPr>
            <a:r>
              <a:rPr lang="en-US" sz="1089">
                <a:latin typeface="Arial" pitchFamily="18"/>
                <a:ea typeface="DejaVu Sans" pitchFamily="2"/>
                <a:cs typeface="Lohit Hindi" pitchFamily="2"/>
              </a:rPr>
              <a:t>Language 2</a:t>
            </a:r>
          </a:p>
        </p:txBody>
      </p:sp>
      <p:sp>
        <p:nvSpPr>
          <p:cNvPr id="185" name="ZoneTexte 184"/>
          <p:cNvSpPr txBox="1"/>
          <p:nvPr/>
        </p:nvSpPr>
        <p:spPr>
          <a:xfrm>
            <a:off x="19917336" y="10453949"/>
            <a:ext cx="1125622" cy="457824"/>
          </a:xfrm>
          <a:prstGeom prst="rect">
            <a:avLst/>
          </a:prstGeom>
          <a:noFill/>
          <a:ln>
            <a:noFill/>
          </a:ln>
        </p:spPr>
        <p:txBody>
          <a:bodyPr vert="horz" wrap="none" lIns="81638" tIns="40819" rIns="81638" bIns="40819" anchorCtr="0" compatLnSpc="0"/>
          <a:lstStyle/>
          <a:p>
            <a:pPr algn="ctr" hangingPunct="0">
              <a:spcBef>
                <a:spcPts val="0"/>
              </a:spcBef>
              <a:spcAft>
                <a:spcPts val="0"/>
              </a:spcAft>
            </a:pPr>
            <a:r>
              <a:rPr lang="en-US" sz="1089">
                <a:latin typeface="Arial" pitchFamily="18"/>
                <a:ea typeface="DejaVu Sans" pitchFamily="2"/>
                <a:cs typeface="Lohit Hindi" pitchFamily="2"/>
              </a:rPr>
              <a:t>Conforms to</a:t>
            </a:r>
          </a:p>
        </p:txBody>
      </p:sp>
      <p:pic>
        <p:nvPicPr>
          <p:cNvPr id="213" name="Image 5">
            <a:extLst>
              <a:ext uri="{FF2B5EF4-FFF2-40B4-BE49-F238E27FC236}">
                <a16:creationId xmlns="" xmlns:a16="http://schemas.microsoft.com/office/drawing/2014/main" id="{00000000-0000-0000-0000-000000000000}"/>
              </a:ext>
            </a:extLst>
          </p:cNvPr>
          <p:cNvPicPr>
            <a:picLocks noChangeAspect="1"/>
          </p:cNvPicPr>
          <p:nvPr/>
        </p:nvPicPr>
        <p:blipFill>
          <a:blip r:embed="rId8">
            <a:lum/>
            <a:alphaModFix/>
          </a:blip>
          <a:srcRect/>
          <a:stretch>
            <a:fillRect/>
          </a:stretch>
        </p:blipFill>
        <p:spPr>
          <a:xfrm>
            <a:off x="3750490" y="100390"/>
            <a:ext cx="1788748" cy="797803"/>
          </a:xfrm>
          <a:prstGeom prst="rect">
            <a:avLst/>
          </a:prstGeom>
          <a:noFill/>
          <a:ln>
            <a:noFill/>
          </a:ln>
        </p:spPr>
      </p:pic>
    </p:spTree>
    <p:extLst>
      <p:ext uri="{BB962C8B-B14F-4D97-AF65-F5344CB8AC3E}">
        <p14:creationId xmlns:p14="http://schemas.microsoft.com/office/powerpoint/2010/main" val="13502986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err="1" smtClean="0"/>
              <a:t>Behavioral</a:t>
            </a:r>
            <a:r>
              <a:rPr lang="fr-FR" dirty="0" smtClean="0"/>
              <a:t> Model Coordination</a:t>
            </a:r>
            <a:endParaRPr lang="en-US" i="1" dirty="0"/>
          </a:p>
        </p:txBody>
      </p:sp>
      <p:sp>
        <p:nvSpPr>
          <p:cNvPr id="4" name="Slide Number Placeholder 3"/>
          <p:cNvSpPr>
            <a:spLocks noGrp="1"/>
          </p:cNvSpPr>
          <p:nvPr>
            <p:ph type="sldNum" sz="quarter" idx="16"/>
          </p:nvPr>
        </p:nvSpPr>
        <p:spPr/>
        <p:txBody>
          <a:bodyPr/>
          <a:lstStyle/>
          <a:p>
            <a:pPr>
              <a:defRPr/>
            </a:pPr>
            <a:r>
              <a:rPr lang="fr-FR" smtClean="0">
                <a:solidFill>
                  <a:srgbClr val="FFFFFF"/>
                </a:solidFill>
                <a:cs typeface="Arial"/>
              </a:rPr>
              <a:t>- </a:t>
            </a:r>
            <a:fld id="{CCD8A327-4A42-4F42-8894-A6F43B7F265B}" type="slidenum">
              <a:rPr lang="fr-FR" smtClean="0">
                <a:solidFill>
                  <a:srgbClr val="FFFFFF"/>
                </a:solidFill>
                <a:cs typeface="Arial"/>
              </a:rPr>
              <a:pPr>
                <a:defRPr/>
              </a:pPr>
              <a:t>91</a:t>
            </a:fld>
            <a:endParaRPr lang="fr-FR">
              <a:solidFill>
                <a:srgbClr val="FFFFFF"/>
              </a:solidFill>
              <a:cs typeface="Arial"/>
            </a:endParaRPr>
          </a:p>
        </p:txBody>
      </p:sp>
      <p:sp>
        <p:nvSpPr>
          <p:cNvPr id="10" name="Espace réservé du pied de page 2"/>
          <p:cNvSpPr>
            <a:spLocks noGrp="1"/>
          </p:cNvSpPr>
          <p:nvPr>
            <p:ph type="ftr" sz="quarter" idx="15"/>
          </p:nvPr>
        </p:nvSpPr>
        <p:spPr>
          <a:xfrm>
            <a:off x="1475656" y="6488113"/>
            <a:ext cx="7056783" cy="273050"/>
          </a:xfrm>
        </p:spPr>
        <p:txBody>
          <a:bodyPr/>
          <a:lstStyle/>
          <a:p>
            <a:pPr>
              <a:defRPr/>
            </a:pPr>
            <a:r>
              <a:rPr lang="en-US" i="1" dirty="0">
                <a:solidFill>
                  <a:srgbClr val="FFFFFF"/>
                </a:solidFill>
              </a:rPr>
              <a:t>From Model Engineering to Language Engineering </a:t>
            </a:r>
            <a:r>
              <a:rPr lang="en-US" dirty="0">
                <a:solidFill>
                  <a:srgbClr val="FFFFFF"/>
                </a:solidFill>
              </a:rPr>
              <a:t>– B. Combemale (Univ. Rennes 1) – Jan. 12</a:t>
            </a:r>
            <a:r>
              <a:rPr lang="en-US" baseline="30000" dirty="0">
                <a:solidFill>
                  <a:srgbClr val="FFFFFF"/>
                </a:solidFill>
              </a:rPr>
              <a:t>th</a:t>
            </a:r>
            <a:r>
              <a:rPr lang="en-US" dirty="0">
                <a:solidFill>
                  <a:srgbClr val="FFFFFF"/>
                </a:solidFill>
              </a:rPr>
              <a:t>, 2017</a:t>
            </a:r>
            <a:endParaRPr lang="fr-FR" dirty="0">
              <a:solidFill>
                <a:srgbClr val="FFFFFF"/>
              </a:solidFill>
            </a:endParaRPr>
          </a:p>
        </p:txBody>
      </p:sp>
      <p:pic>
        <p:nvPicPr>
          <p:cNvPr id="5" name="Image 4" descr="screenshot-coffeemachine_cropped.jpe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9595" y="984040"/>
            <a:ext cx="8792282" cy="4482421"/>
          </a:xfrm>
          <a:prstGeom prst="rect">
            <a:avLst/>
          </a:prstGeom>
          <a:ln>
            <a:noFill/>
          </a:ln>
          <a:effectLst>
            <a:outerShdw blurRad="292100" dist="139700" dir="2700000" algn="tl" rotWithShape="0">
              <a:srgbClr val="333333">
                <a:alpha val="65000"/>
              </a:srgbClr>
            </a:outerShdw>
          </a:effectLst>
        </p:spPr>
      </p:pic>
      <p:pic>
        <p:nvPicPr>
          <p:cNvPr id="11" name="Image 10"/>
          <p:cNvPicPr>
            <a:picLocks noChangeAspect="1"/>
          </p:cNvPicPr>
          <p:nvPr/>
        </p:nvPicPr>
        <p:blipFill>
          <a:blip r:embed="rId3"/>
          <a:stretch>
            <a:fillRect/>
          </a:stretch>
        </p:blipFill>
        <p:spPr>
          <a:xfrm>
            <a:off x="7725338" y="148251"/>
            <a:ext cx="1311158" cy="584833"/>
          </a:xfrm>
          <a:prstGeom prst="rect">
            <a:avLst/>
          </a:prstGeom>
        </p:spPr>
      </p:pic>
      <p:sp>
        <p:nvSpPr>
          <p:cNvPr id="12" name="ZoneTexte 11"/>
          <p:cNvSpPr txBox="1"/>
          <p:nvPr/>
        </p:nvSpPr>
        <p:spPr>
          <a:xfrm>
            <a:off x="467544" y="5642098"/>
            <a:ext cx="8568952" cy="523206"/>
          </a:xfrm>
          <a:prstGeom prst="rect">
            <a:avLst/>
          </a:prstGeom>
          <a:noFill/>
          <a:effectLst>
            <a:outerShdw blurRad="50800" dist="38100" dir="2700000" algn="tl" rotWithShape="0">
              <a:prstClr val="black">
                <a:alpha val="40000"/>
              </a:prstClr>
            </a:outerShdw>
          </a:effectLst>
        </p:spPr>
        <p:txBody>
          <a:bodyPr wrap="square" lIns="91425" tIns="45713" rIns="91425" bIns="45713" rtlCol="0">
            <a:spAutoFit/>
          </a:bodyPr>
          <a:lstStyle/>
          <a:p>
            <a:r>
              <a:rPr lang="fr-FR" sz="1400" dirty="0">
                <a:solidFill>
                  <a:srgbClr val="000000"/>
                </a:solidFill>
              </a:rPr>
              <a:t>Matias </a:t>
            </a:r>
            <a:r>
              <a:rPr lang="fr-FR" sz="1400" dirty="0" err="1">
                <a:solidFill>
                  <a:srgbClr val="000000"/>
                </a:solidFill>
              </a:rPr>
              <a:t>Ezequiel</a:t>
            </a:r>
            <a:r>
              <a:rPr lang="fr-FR" sz="1400" dirty="0">
                <a:solidFill>
                  <a:srgbClr val="000000"/>
                </a:solidFill>
              </a:rPr>
              <a:t> Vara Larsen, Julien </a:t>
            </a:r>
            <a:r>
              <a:rPr lang="fr-FR" sz="1400" dirty="0" err="1">
                <a:solidFill>
                  <a:srgbClr val="000000"/>
                </a:solidFill>
              </a:rPr>
              <a:t>Deantoni</a:t>
            </a:r>
            <a:r>
              <a:rPr lang="fr-FR" sz="1400" dirty="0">
                <a:solidFill>
                  <a:srgbClr val="000000"/>
                </a:solidFill>
              </a:rPr>
              <a:t>, Benoit Combemale, Frédéric </a:t>
            </a:r>
            <a:r>
              <a:rPr lang="fr-FR" sz="1400" dirty="0" smtClean="0">
                <a:solidFill>
                  <a:srgbClr val="000000"/>
                </a:solidFill>
              </a:rPr>
              <a:t>Mallet, "A </a:t>
            </a:r>
            <a:r>
              <a:rPr lang="fr-FR" sz="1400" dirty="0" err="1">
                <a:solidFill>
                  <a:srgbClr val="000000"/>
                </a:solidFill>
              </a:rPr>
              <a:t>Behavioral</a:t>
            </a:r>
            <a:r>
              <a:rPr lang="fr-FR" sz="1400" dirty="0">
                <a:solidFill>
                  <a:srgbClr val="000000"/>
                </a:solidFill>
              </a:rPr>
              <a:t> Coordination </a:t>
            </a:r>
            <a:r>
              <a:rPr lang="fr-FR" sz="1400" dirty="0" err="1">
                <a:solidFill>
                  <a:srgbClr val="000000"/>
                </a:solidFill>
              </a:rPr>
              <a:t>Operator</a:t>
            </a:r>
            <a:r>
              <a:rPr lang="fr-FR" sz="1400" dirty="0">
                <a:solidFill>
                  <a:srgbClr val="000000"/>
                </a:solidFill>
              </a:rPr>
              <a:t> </a:t>
            </a:r>
            <a:r>
              <a:rPr lang="fr-FR" sz="1400" dirty="0" err="1">
                <a:solidFill>
                  <a:srgbClr val="000000"/>
                </a:solidFill>
              </a:rPr>
              <a:t>Language</a:t>
            </a:r>
            <a:r>
              <a:rPr lang="fr-FR" sz="1400" dirty="0">
                <a:solidFill>
                  <a:srgbClr val="000000"/>
                </a:solidFill>
              </a:rPr>
              <a:t> (</a:t>
            </a:r>
            <a:r>
              <a:rPr lang="fr-FR" sz="1400" dirty="0" err="1">
                <a:solidFill>
                  <a:srgbClr val="000000"/>
                </a:solidFill>
              </a:rPr>
              <a:t>BCOoL</a:t>
            </a:r>
            <a:r>
              <a:rPr lang="fr-FR" sz="1400" dirty="0" smtClean="0">
                <a:solidFill>
                  <a:srgbClr val="000000"/>
                </a:solidFill>
              </a:rPr>
              <a:t>)," </a:t>
            </a:r>
            <a:r>
              <a:rPr lang="fr-FR" sz="1400" dirty="0">
                <a:solidFill>
                  <a:srgbClr val="000000"/>
                </a:solidFill>
              </a:rPr>
              <a:t>In </a:t>
            </a:r>
            <a:r>
              <a:rPr lang="fr-FR" sz="1400" dirty="0" smtClean="0">
                <a:solidFill>
                  <a:srgbClr val="000000"/>
                </a:solidFill>
              </a:rPr>
              <a:t>MODELS 2015</a:t>
            </a:r>
            <a:endParaRPr lang="fr-FR" sz="1400" dirty="0">
              <a:solidFill>
                <a:srgbClr val="000000"/>
              </a:solidFill>
              <a:cs typeface="Arial"/>
            </a:endParaRPr>
          </a:p>
        </p:txBody>
      </p:sp>
    </p:spTree>
    <p:extLst>
      <p:ext uri="{BB962C8B-B14F-4D97-AF65-F5344CB8AC3E}">
        <p14:creationId xmlns:p14="http://schemas.microsoft.com/office/powerpoint/2010/main" val="1474028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Take-away messages</a:t>
            </a:r>
            <a:endParaRPr lang="en-US" dirty="0"/>
          </a:p>
        </p:txBody>
      </p:sp>
      <p:sp>
        <p:nvSpPr>
          <p:cNvPr id="4" name="Foliennummernplatzhalter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92</a:t>
            </a:fld>
            <a:endParaRPr lang="en-US" dirty="0"/>
          </a:p>
        </p:txBody>
      </p:sp>
      <p:sp>
        <p:nvSpPr>
          <p:cNvPr id="5" name="Inhaltsplatzhalter 4"/>
          <p:cNvSpPr>
            <a:spLocks noGrp="1"/>
          </p:cNvSpPr>
          <p:nvPr>
            <p:ph idx="1"/>
          </p:nvPr>
        </p:nvSpPr>
        <p:spPr/>
        <p:txBody>
          <a:bodyPr/>
          <a:lstStyle/>
          <a:p>
            <a:pPr marL="457200" indent="-457200">
              <a:lnSpc>
                <a:spcPct val="120000"/>
              </a:lnSpc>
              <a:buFont typeface="+mj-lt"/>
              <a:buAutoNum type="arabicPeriod"/>
            </a:pPr>
            <a:r>
              <a:rPr lang="en-US" dirty="0" smtClean="0"/>
              <a:t>DSLs </a:t>
            </a:r>
            <a:r>
              <a:rPr lang="en-US" dirty="0"/>
              <a:t>are important (as intuited for a long time – it will become more and more </a:t>
            </a:r>
            <a:r>
              <a:rPr lang="en-US" dirty="0" smtClean="0"/>
              <a:t>apparent)</a:t>
            </a:r>
          </a:p>
          <a:p>
            <a:pPr marL="457200" indent="-457200">
              <a:lnSpc>
                <a:spcPct val="120000"/>
              </a:lnSpc>
              <a:buFont typeface="+mj-lt"/>
              <a:buAutoNum type="arabicPeriod"/>
            </a:pPr>
            <a:endParaRPr lang="en-US" dirty="0" smtClean="0"/>
          </a:p>
          <a:p>
            <a:pPr marL="457200" indent="-457200">
              <a:lnSpc>
                <a:spcPct val="120000"/>
              </a:lnSpc>
              <a:buFont typeface="+mj-lt"/>
              <a:buAutoNum type="arabicPeriod"/>
            </a:pPr>
            <a:endParaRPr lang="en-US" dirty="0" smtClean="0"/>
          </a:p>
          <a:p>
            <a:pPr marL="457200" indent="-457200">
              <a:lnSpc>
                <a:spcPct val="120000"/>
              </a:lnSpc>
              <a:buFont typeface="+mj-lt"/>
              <a:buAutoNum type="arabicPeriod"/>
            </a:pPr>
            <a:r>
              <a:rPr lang="en-US" dirty="0" smtClean="0"/>
              <a:t>DSL </a:t>
            </a:r>
            <a:r>
              <a:rPr lang="en-US" dirty="0"/>
              <a:t>technology is </a:t>
            </a:r>
            <a:r>
              <a:rPr lang="en-US" dirty="0" smtClean="0"/>
              <a:t>here and ready to use</a:t>
            </a:r>
          </a:p>
          <a:p>
            <a:pPr marL="1190512" lvl="2" indent="-457200">
              <a:lnSpc>
                <a:spcPct val="120000"/>
              </a:lnSpc>
              <a:buFont typeface="Arial" charset="0"/>
              <a:buChar char="•"/>
            </a:pPr>
            <a:r>
              <a:rPr lang="en-US" dirty="0" smtClean="0"/>
              <a:t>Over 30 </a:t>
            </a:r>
            <a:r>
              <a:rPr lang="en-US" dirty="0"/>
              <a:t>language workbenches in the wild (cf. </a:t>
            </a:r>
            <a:r>
              <a:rPr lang="en-US" u="sng" dirty="0">
                <a:solidFill>
                  <a:schemeClr val="bg2"/>
                </a:solidFill>
              </a:rPr>
              <a:t>http://</a:t>
            </a:r>
            <a:r>
              <a:rPr lang="en-US" u="sng" dirty="0" smtClean="0">
                <a:solidFill>
                  <a:schemeClr val="bg2"/>
                </a:solidFill>
              </a:rPr>
              <a:t>2016.splashcon.org/track/lwc2016</a:t>
            </a:r>
            <a:r>
              <a:rPr lang="en-US" dirty="0" smtClean="0"/>
              <a:t>)</a:t>
            </a:r>
          </a:p>
          <a:p>
            <a:pPr marL="1190512" lvl="2" indent="-457200">
              <a:lnSpc>
                <a:spcPct val="120000"/>
              </a:lnSpc>
              <a:buFont typeface="Arial" charset="0"/>
              <a:buChar char="•"/>
            </a:pPr>
            <a:endParaRPr lang="en-US" dirty="0" smtClean="0"/>
          </a:p>
          <a:p>
            <a:pPr marL="1190512" lvl="2" indent="-457200">
              <a:lnSpc>
                <a:spcPct val="120000"/>
              </a:lnSpc>
              <a:buFont typeface="Arial" charset="0"/>
              <a:buChar char="•"/>
            </a:pPr>
            <a:endParaRPr lang="en-US" dirty="0" smtClean="0"/>
          </a:p>
          <a:p>
            <a:pPr marL="457200" indent="-457200">
              <a:lnSpc>
                <a:spcPct val="120000"/>
              </a:lnSpc>
              <a:buFont typeface="+mj-lt"/>
              <a:buAutoNum type="arabicPeriod"/>
            </a:pPr>
            <a:r>
              <a:rPr lang="en-US" dirty="0" smtClean="0"/>
              <a:t>Software language engineering is maturing to support MDE</a:t>
            </a:r>
          </a:p>
        </p:txBody>
      </p:sp>
    </p:spTree>
    <p:extLst>
      <p:ext uri="{BB962C8B-B14F-4D97-AF65-F5344CB8AC3E}">
        <p14:creationId xmlns:p14="http://schemas.microsoft.com/office/powerpoint/2010/main" val="1435045553"/>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Wrap-up and discussion</a:t>
            </a:r>
            <a:endParaRPr lang="en-US" dirty="0"/>
          </a:p>
        </p:txBody>
      </p:sp>
      <p:sp>
        <p:nvSpPr>
          <p:cNvPr id="4" name="Foliennummernplatzhalter 3"/>
          <p:cNvSpPr>
            <a:spLocks noGrp="1"/>
          </p:cNvSpPr>
          <p:nvPr>
            <p:ph type="sldNum" sz="quarter" idx="16"/>
          </p:nvPr>
        </p:nvSpPr>
        <p:spPr/>
        <p:txBody>
          <a:bodyPr/>
          <a:lstStyle/>
          <a:p>
            <a:pPr>
              <a:defRPr/>
            </a:pPr>
            <a:r>
              <a:rPr lang="en-US" dirty="0" smtClean="0"/>
              <a:t>- </a:t>
            </a:r>
            <a:fld id="{CCD8A327-4A42-4F42-8894-A6F43B7F265B}" type="slidenum">
              <a:rPr lang="en-US" smtClean="0"/>
              <a:pPr>
                <a:defRPr/>
              </a:pPr>
              <a:t>93</a:t>
            </a:fld>
            <a:endParaRPr lang="en-US" dirty="0"/>
          </a:p>
        </p:txBody>
      </p:sp>
      <p:sp>
        <p:nvSpPr>
          <p:cNvPr id="5" name="Inhaltsplatzhalter 4"/>
          <p:cNvSpPr>
            <a:spLocks noGrp="1"/>
          </p:cNvSpPr>
          <p:nvPr>
            <p:ph idx="1"/>
          </p:nvPr>
        </p:nvSpPr>
        <p:spPr/>
        <p:txBody>
          <a:bodyPr>
            <a:normAutofit fontScale="92500" lnSpcReduction="20000"/>
          </a:bodyPr>
          <a:lstStyle/>
          <a:p>
            <a:pPr marL="457200" indent="-457200">
              <a:lnSpc>
                <a:spcPct val="120000"/>
              </a:lnSpc>
              <a:buFont typeface="Arial" charset="0"/>
              <a:buChar char="•"/>
            </a:pPr>
            <a:r>
              <a:rPr lang="en-US" sz="2000" dirty="0" smtClean="0"/>
              <a:t>Today you have </a:t>
            </a:r>
          </a:p>
          <a:p>
            <a:pPr marL="1190512" lvl="2" indent="-457200">
              <a:lnSpc>
                <a:spcPct val="120000"/>
              </a:lnSpc>
              <a:buFont typeface="Arial" charset="0"/>
              <a:buChar char="•"/>
            </a:pPr>
            <a:r>
              <a:rPr lang="en-US" sz="1800" dirty="0" smtClean="0"/>
              <a:t>executed models of the FSM language</a:t>
            </a:r>
          </a:p>
          <a:p>
            <a:pPr marL="1190512" lvl="2" indent="-457200">
              <a:lnSpc>
                <a:spcPct val="120000"/>
              </a:lnSpc>
              <a:buFont typeface="Arial" charset="0"/>
              <a:buChar char="•"/>
            </a:pPr>
            <a:r>
              <a:rPr lang="en-US" sz="1800" dirty="0" smtClean="0"/>
              <a:t>extended its </a:t>
            </a:r>
            <a:r>
              <a:rPr lang="en-US" sz="1800" b="1" dirty="0" err="1" smtClean="0"/>
              <a:t>metamodel</a:t>
            </a:r>
            <a:r>
              <a:rPr lang="en-US" sz="1800" b="1" dirty="0" smtClean="0"/>
              <a:t> </a:t>
            </a:r>
            <a:r>
              <a:rPr lang="en-US" sz="1800" dirty="0" smtClean="0"/>
              <a:t>with new variables, guards, and transitions using </a:t>
            </a:r>
            <a:r>
              <a:rPr lang="en-US" sz="1800" b="1" dirty="0" err="1" smtClean="0"/>
              <a:t>Ecore</a:t>
            </a:r>
            <a:endParaRPr lang="en-US" sz="1800" b="1" dirty="0" smtClean="0"/>
          </a:p>
          <a:p>
            <a:pPr marL="1190512" lvl="2" indent="-457200">
              <a:lnSpc>
                <a:spcPct val="120000"/>
              </a:lnSpc>
              <a:buFont typeface="Arial" charset="0"/>
              <a:buChar char="•"/>
            </a:pPr>
            <a:r>
              <a:rPr lang="en-US" sz="1800" dirty="0" smtClean="0"/>
              <a:t>restricted it with </a:t>
            </a:r>
            <a:r>
              <a:rPr lang="en-US" sz="1800" b="1" dirty="0" smtClean="0"/>
              <a:t>OCL well-formedness </a:t>
            </a:r>
            <a:r>
              <a:rPr lang="en-US" sz="1800" dirty="0" smtClean="0"/>
              <a:t>rules using </a:t>
            </a:r>
            <a:r>
              <a:rPr lang="en-US" sz="1800" b="1" dirty="0" err="1" smtClean="0"/>
              <a:t>OclInEcore</a:t>
            </a:r>
            <a:endParaRPr lang="en-US" sz="1800" b="1" dirty="0" smtClean="0"/>
          </a:p>
          <a:p>
            <a:pPr marL="1190512" lvl="2" indent="-457200">
              <a:lnSpc>
                <a:spcPct val="120000"/>
              </a:lnSpc>
              <a:buFont typeface="Arial" charset="0"/>
              <a:buChar char="•"/>
            </a:pPr>
            <a:r>
              <a:rPr lang="en-US" sz="1800" dirty="0" smtClean="0"/>
              <a:t>augmented its </a:t>
            </a:r>
            <a:r>
              <a:rPr lang="en-US" sz="1800" b="1" dirty="0" smtClean="0"/>
              <a:t>dynamic semantics </a:t>
            </a:r>
            <a:r>
              <a:rPr lang="en-US" sz="1800" dirty="0" smtClean="0"/>
              <a:t>to consider the new modeling elements using </a:t>
            </a:r>
            <a:r>
              <a:rPr lang="en-US" sz="1800" b="1" dirty="0" smtClean="0"/>
              <a:t>Kermeta </a:t>
            </a:r>
          </a:p>
          <a:p>
            <a:pPr marL="1190512" lvl="2" indent="-457200">
              <a:lnSpc>
                <a:spcPct val="120000"/>
              </a:lnSpc>
              <a:buFont typeface="Arial" charset="0"/>
              <a:buChar char="•"/>
            </a:pPr>
            <a:r>
              <a:rPr lang="en-US" sz="1800" dirty="0" smtClean="0"/>
              <a:t>extended its concrete </a:t>
            </a:r>
            <a:r>
              <a:rPr lang="en-US" sz="1800" b="1" dirty="0" smtClean="0"/>
              <a:t>graphical syntax </a:t>
            </a:r>
            <a:r>
              <a:rPr lang="en-US" sz="1800" dirty="0" smtClean="0"/>
              <a:t>and </a:t>
            </a:r>
            <a:r>
              <a:rPr lang="en-US" sz="1800" b="1" dirty="0" smtClean="0"/>
              <a:t>editor</a:t>
            </a:r>
            <a:r>
              <a:rPr lang="en-US" sz="1800" dirty="0" smtClean="0"/>
              <a:t> using </a:t>
            </a:r>
            <a:r>
              <a:rPr lang="en-US" sz="1800" b="1" dirty="0" smtClean="0"/>
              <a:t>Sirius</a:t>
            </a:r>
          </a:p>
          <a:p>
            <a:pPr marL="1190512" lvl="2" indent="-457200">
              <a:lnSpc>
                <a:spcPct val="120000"/>
              </a:lnSpc>
              <a:buFont typeface="Arial" charset="0"/>
              <a:buChar char="•"/>
            </a:pPr>
            <a:r>
              <a:rPr lang="en-US" sz="1800" b="1" dirty="0"/>
              <a:t>combined two modeling languages </a:t>
            </a:r>
            <a:r>
              <a:rPr lang="en-US" sz="1800" dirty="0"/>
              <a:t>to produce executable architecture models using </a:t>
            </a:r>
            <a:r>
              <a:rPr lang="en-US" sz="1800" b="1" dirty="0" err="1"/>
              <a:t>Melange</a:t>
            </a:r>
            <a:endParaRPr lang="en-US" sz="1800" b="1" dirty="0"/>
          </a:p>
          <a:p>
            <a:pPr marL="457200" indent="-457200">
              <a:lnSpc>
                <a:spcPct val="120000"/>
              </a:lnSpc>
              <a:buFont typeface="Arial" charset="0"/>
              <a:buChar char="•"/>
            </a:pPr>
            <a:endParaRPr lang="en-US" dirty="0" smtClean="0"/>
          </a:p>
          <a:p>
            <a:pPr marL="457200" indent="-457200">
              <a:lnSpc>
                <a:spcPct val="120000"/>
              </a:lnSpc>
              <a:buFont typeface="Arial" charset="0"/>
              <a:buChar char="•"/>
            </a:pPr>
            <a:r>
              <a:rPr lang="en-US" dirty="0" smtClean="0"/>
              <a:t>Tomorrow you would</a:t>
            </a:r>
          </a:p>
          <a:p>
            <a:pPr marL="1190512" lvl="2" indent="-457200">
              <a:lnSpc>
                <a:spcPct val="120000"/>
              </a:lnSpc>
              <a:buFont typeface="Arial" charset="0"/>
              <a:buChar char="•"/>
            </a:pPr>
            <a:r>
              <a:rPr lang="en-US" sz="1800" dirty="0" smtClean="0"/>
              <a:t>Use </a:t>
            </a:r>
            <a:r>
              <a:rPr lang="en-US" sz="1800" b="1" dirty="0" smtClean="0"/>
              <a:t>other meta programming approaches </a:t>
            </a:r>
            <a:r>
              <a:rPr lang="en-US" sz="1800" dirty="0" smtClean="0"/>
              <a:t>(ALE, XMOF)</a:t>
            </a:r>
          </a:p>
          <a:p>
            <a:pPr marL="1190512" lvl="2" indent="-457200">
              <a:lnSpc>
                <a:spcPct val="120000"/>
              </a:lnSpc>
              <a:buFont typeface="Arial" charset="0"/>
              <a:buChar char="•"/>
            </a:pPr>
            <a:r>
              <a:rPr lang="en-US" sz="1800" dirty="0" smtClean="0"/>
              <a:t>Bring </a:t>
            </a:r>
            <a:r>
              <a:rPr lang="en-US" sz="1800" b="1" dirty="0" smtClean="0"/>
              <a:t>textual concrete syntax </a:t>
            </a:r>
            <a:r>
              <a:rPr lang="en-US" sz="1800" dirty="0" smtClean="0"/>
              <a:t>to editors and animators</a:t>
            </a:r>
            <a:r>
              <a:rPr lang="en-US" sz="1800" b="1" dirty="0" smtClean="0"/>
              <a:t> </a:t>
            </a:r>
            <a:r>
              <a:rPr lang="en-US" sz="1800" dirty="0" smtClean="0"/>
              <a:t>(</a:t>
            </a:r>
            <a:r>
              <a:rPr lang="en-US" sz="1800" dirty="0" err="1"/>
              <a:t>X</a:t>
            </a:r>
            <a:r>
              <a:rPr lang="en-US" sz="1800" dirty="0" err="1" smtClean="0"/>
              <a:t>text</a:t>
            </a:r>
            <a:r>
              <a:rPr lang="en-US" sz="1800" dirty="0" smtClean="0"/>
              <a:t>)</a:t>
            </a:r>
            <a:endParaRPr lang="en-US" sz="1800" dirty="0"/>
          </a:p>
          <a:p>
            <a:pPr marL="1190512" lvl="2" indent="-457200">
              <a:lnSpc>
                <a:spcPct val="120000"/>
              </a:lnSpc>
              <a:buFont typeface="Arial" charset="0"/>
              <a:buChar char="•"/>
            </a:pPr>
            <a:r>
              <a:rPr lang="en-US" sz="1800" dirty="0" smtClean="0"/>
              <a:t>Add</a:t>
            </a:r>
            <a:r>
              <a:rPr lang="en-US" sz="1800" b="1" dirty="0" smtClean="0"/>
              <a:t> concurrency constraints </a:t>
            </a:r>
            <a:r>
              <a:rPr lang="en-US" sz="1800" dirty="0" smtClean="0"/>
              <a:t>into the behavioral semantics of domain specific concepts (MOCCML)</a:t>
            </a:r>
          </a:p>
          <a:p>
            <a:pPr marL="1190512" lvl="2" indent="-457200">
              <a:lnSpc>
                <a:spcPct val="120000"/>
              </a:lnSpc>
              <a:buFont typeface="Arial" charset="0"/>
              <a:buChar char="•"/>
            </a:pPr>
            <a:r>
              <a:rPr lang="en-US" sz="1800" dirty="0" smtClean="0"/>
              <a:t>Coordinate </a:t>
            </a:r>
            <a:r>
              <a:rPr lang="en-US" sz="1800" b="1" dirty="0" smtClean="0"/>
              <a:t>heterogeneous executable modeling languages</a:t>
            </a:r>
            <a:r>
              <a:rPr lang="en-US" sz="1800" dirty="0" smtClean="0"/>
              <a:t> to support concurrent model execution (</a:t>
            </a:r>
            <a:r>
              <a:rPr lang="en-US" sz="1800" dirty="0" err="1" smtClean="0"/>
              <a:t>BCOoL</a:t>
            </a:r>
            <a:r>
              <a:rPr lang="en-US" sz="1800" dirty="0" smtClean="0"/>
              <a:t>)</a:t>
            </a:r>
            <a:endParaRPr lang="en-US" sz="1800" dirty="0"/>
          </a:p>
        </p:txBody>
      </p:sp>
    </p:spTree>
    <p:extLst>
      <p:ext uri="{BB962C8B-B14F-4D97-AF65-F5344CB8AC3E}">
        <p14:creationId xmlns:p14="http://schemas.microsoft.com/office/powerpoint/2010/main" val="892295667"/>
      </p:ext>
    </p:extLst>
  </p:cSld>
  <p:clrMapOvr>
    <a:masterClrMapping/>
  </p:clrMapOvr>
  <p:timing>
    <p:tnLst>
      <p:par>
        <p:cTn id="1" dur="indefinite" restart="never" nodeType="tmRoot"/>
      </p:par>
    </p:tnLst>
  </p:timing>
</p:sld>
</file>

<file path=ppt/theme/theme1.xml><?xml version="1.0" encoding="utf-8"?>
<a:theme xmlns:a="http://schemas.openxmlformats.org/drawingml/2006/main" name="inr_PPT-sc-en">
  <a:themeElements>
    <a:clrScheme name="inr-PPT(2)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fontScheme name="inr-PPT(2)">
      <a:majorFont>
        <a:latin typeface="Arial"/>
        <a:ea typeface="ＭＳ Ｐゴシック"/>
        <a:cs typeface="Arial"/>
      </a:majorFont>
      <a:minorFont>
        <a:latin typeface="Arial"/>
        <a:ea typeface="ＭＳ Ｐゴシック"/>
        <a:cs typeface="Arial"/>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inr-PPT(2)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clrMap bg1="lt1" tx1="dk1" bg2="lt2" tx2="dk2" accent1="accent1" accent2="accent2" accent3="accent3" accent4="accent4" accent5="accent5" accent6="accent6" hlink="hlink" folHlink="folHlink"/>
    </a:extraClrScheme>
  </a:extraClrSchemeLst>
</a:theme>
</file>

<file path=ppt/theme/theme10.xml><?xml version="1.0" encoding="utf-8"?>
<a:theme xmlns:a="http://schemas.openxmlformats.org/drawingml/2006/main" name="Texte et chapitre orange">
  <a:themeElements>
    <a:clrScheme name="Texte et chapitre orange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fontScheme name="Texte et chapitre orange">
      <a:majorFont>
        <a:latin typeface="Arial"/>
        <a:ea typeface="ＭＳ Ｐゴシック"/>
        <a:cs typeface="Arial"/>
      </a:majorFont>
      <a:minorFont>
        <a:latin typeface="Arial"/>
        <a:ea typeface="ＭＳ Ｐゴシック"/>
        <a:cs typeface="Arial"/>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Texte et chapitre orange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clrMap bg1="lt1" tx1="dk1" bg2="lt2" tx2="dk2" accent1="accent1" accent2="accent2" accent3="accent3" accent4="accent4" accent5="accent5" accent6="accent6" hlink="hlink" folHlink="folHlink"/>
    </a:extraClrScheme>
  </a:extraClrSchemeLst>
</a:theme>
</file>

<file path=ppt/theme/theme11.xml><?xml version="1.0" encoding="utf-8"?>
<a:theme xmlns:a="http://schemas.openxmlformats.org/drawingml/2006/main" name="1_Texte et chapitre kaki">
  <a:themeElements>
    <a:clrScheme name="Texte et chapitre kaki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fontScheme name="Texte et chapitre kaki">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Texte et chapitre kaki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clrMap bg1="lt1" tx1="dk1" bg2="lt2" tx2="dk2" accent1="accent1" accent2="accent2" accent3="accent3" accent4="accent4" accent5="accent5" accent6="accent6" hlink="hlink" folHlink="folHlink"/>
    </a:extraClrScheme>
  </a:extraClrSchemeLst>
</a:theme>
</file>

<file path=ppt/theme/theme12.xml><?xml version="1.0" encoding="utf-8"?>
<a:theme xmlns:a="http://schemas.openxmlformats.org/drawingml/2006/main" name="1_Texte et chapitre bleu">
  <a:themeElements>
    <a:clrScheme name="Texte et chapitre bleu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fontScheme name="Texte et chapitre bleu">
      <a:majorFont>
        <a:latin typeface="Arial"/>
        <a:ea typeface="ＭＳ Ｐゴシック"/>
        <a:cs typeface="Arial"/>
      </a:majorFont>
      <a:minorFont>
        <a:latin typeface="Arial"/>
        <a:ea typeface="ＭＳ Ｐゴシック"/>
        <a:cs typeface="Arial"/>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Texte et chapitre bleu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clrMap bg1="lt1" tx1="dk1" bg2="lt2" tx2="dk2" accent1="accent1" accent2="accent2" accent3="accent3" accent4="accent4" accent5="accent5" accent6="accent6" hlink="hlink" folHlink="folHlink"/>
    </a:extraClrScheme>
  </a:extraClrSchemeLst>
</a:theme>
</file>

<file path=ppt/theme/theme13.xml><?xml version="1.0" encoding="utf-8"?>
<a:theme xmlns:a="http://schemas.openxmlformats.org/drawingml/2006/main" name="2_Texte et chapitre bleu">
  <a:themeElements>
    <a:clrScheme name="Texte et chapitre bleu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fontScheme name="Texte et chapitre bleu">
      <a:majorFont>
        <a:latin typeface="Arial"/>
        <a:ea typeface="ＭＳ Ｐゴシック"/>
        <a:cs typeface="Arial"/>
      </a:majorFont>
      <a:minorFont>
        <a:latin typeface="Arial"/>
        <a:ea typeface="ＭＳ Ｐゴシック"/>
        <a:cs typeface="Arial"/>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Texte et chapitre bleu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clrMap bg1="lt1" tx1="dk1" bg2="lt2" tx2="dk2" accent1="accent1" accent2="accent2" accent3="accent3" accent4="accent4" accent5="accent5" accent6="accent6" hlink="hlink" folHlink="folHlink"/>
    </a:extraClrScheme>
  </a:extraClrSchemeLst>
</a:theme>
</file>

<file path=ppt/theme/theme14.xml><?xml version="1.0" encoding="utf-8"?>
<a:theme xmlns:a="http://schemas.openxmlformats.org/drawingml/2006/main" name="3_Texte et chapitre bleu">
  <a:themeElements>
    <a:clrScheme name="Texte et chapitre bleu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fontScheme name="Texte et chapitre bleu">
      <a:majorFont>
        <a:latin typeface="Arial"/>
        <a:ea typeface="ＭＳ Ｐゴシック"/>
        <a:cs typeface="Arial"/>
      </a:majorFont>
      <a:minorFont>
        <a:latin typeface="Arial"/>
        <a:ea typeface="ＭＳ Ｐゴシック"/>
        <a:cs typeface="Arial"/>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Texte et chapitre bleu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clrMap bg1="lt1" tx1="dk1" bg2="lt2" tx2="dk2" accent1="accent1" accent2="accent2" accent3="accent3" accent4="accent4" accent5="accent5" accent6="accent6" hlink="hlink" folHlink="folHlink"/>
    </a:extraClrScheme>
  </a:extraClrSchemeLst>
</a:theme>
</file>

<file path=ppt/theme/theme15.xml><?xml version="1.0" encoding="utf-8"?>
<a:theme xmlns:a="http://schemas.openxmlformats.org/drawingml/2006/main" name="4_Texte et chapitre bleu">
  <a:themeElements>
    <a:clrScheme name="Texte et chapitre bleu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fontScheme name="Texte et chapitre bleu">
      <a:majorFont>
        <a:latin typeface="Arial"/>
        <a:ea typeface="ＭＳ Ｐゴシック"/>
        <a:cs typeface="Arial"/>
      </a:majorFont>
      <a:minorFont>
        <a:latin typeface="Arial"/>
        <a:ea typeface="ＭＳ Ｐゴシック"/>
        <a:cs typeface="Arial"/>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Texte et chapitre bleu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clrMap bg1="lt1" tx1="dk1" bg2="lt2" tx2="dk2" accent1="accent1" accent2="accent2" accent3="accent3" accent4="accent4" accent5="accent5" accent6="accent6" hlink="hlink" folHlink="folHlink"/>
    </a:extraClrScheme>
  </a:extraClrSchemeLst>
</a:theme>
</file>

<file path=ppt/theme/theme16.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7.xml><?xml version="1.0" encoding="utf-8"?>
<a:theme xmlns:a="http://schemas.openxmlformats.org/drawingml/2006/main" name="Thème Office">
  <a:themeElements>
    <a:clrScheme name="Bureau">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Couv visuel et sommaire">
  <a:themeElements>
    <a:clrScheme name="Couv visuel et sommaire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fontScheme name="Couv visuel et sommaire">
      <a:majorFont>
        <a:latin typeface="Arial"/>
        <a:ea typeface="ＭＳ Ｐゴシック"/>
        <a:cs typeface="Arial"/>
      </a:majorFont>
      <a:minorFont>
        <a:latin typeface="Arial"/>
        <a:ea typeface="ＭＳ Ｐゴシック"/>
        <a:cs typeface="Arial"/>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9525" cap="rnd" cmpd="sng" algn="ctr">
          <a:solidFill>
            <a:srgbClr val="0000CC"/>
          </a:solidFill>
          <a:prstDash val="solid"/>
          <a:round/>
          <a:headEnd type="none" w="med" len="med"/>
          <a:tailEnd type="arrow" w="med" len="med"/>
        </a:ln>
        <a:extLst/>
      </a:spPr>
      <a:bodyPr rtlCol="0" anchor="ctr"/>
      <a:lstStyle>
        <a:defPPr algn="ctr">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Couv visuel et sommaire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Couv logo equipe  et dernière">
  <a:themeElements>
    <a:clrScheme name="Couv logo equipe  et dernière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fontScheme name="Couv logo equipe  et dernière">
      <a:majorFont>
        <a:latin typeface="Arial"/>
        <a:ea typeface="ＭＳ Ｐゴシック"/>
        <a:cs typeface="Arial"/>
      </a:majorFont>
      <a:minorFont>
        <a:latin typeface="Arial"/>
        <a:ea typeface="ＭＳ Ｐゴシック"/>
        <a:cs typeface="Arial"/>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Couv logo equipe  et dernière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Texte et chapitre rouge">
  <a:themeElements>
    <a:clrScheme name="Texte et chapitre rouge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fontScheme name="Texte et chapitre rouge">
      <a:majorFont>
        <a:latin typeface="Arial"/>
        <a:ea typeface="ＭＳ Ｐゴシック"/>
        <a:cs typeface="Arial"/>
      </a:majorFont>
      <a:minorFont>
        <a:latin typeface="Arial"/>
        <a:ea typeface="ＭＳ Ｐゴシック"/>
        <a:cs typeface="Arial"/>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Texte et chapitre rouge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Texte et chapitre bleu">
  <a:themeElements>
    <a:clrScheme name="Texte et chapitre bleu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fontScheme name="Texte et chapitre bleu">
      <a:majorFont>
        <a:latin typeface="Arial"/>
        <a:ea typeface="ＭＳ Ｐゴシック"/>
        <a:cs typeface="Arial"/>
      </a:majorFont>
      <a:minorFont>
        <a:latin typeface="Arial"/>
        <a:ea typeface="ＭＳ Ｐゴシック"/>
        <a:cs typeface="Arial"/>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9525" cap="rnd" cmpd="sng" algn="ctr">
          <a:solidFill>
            <a:srgbClr val="0000CC"/>
          </a:solidFill>
          <a:prstDash val="solid"/>
          <a:round/>
          <a:headEnd type="none" w="med" len="med"/>
          <a:tailEnd type="arrow" w="med" len="med"/>
        </a:ln>
        <a:extLst/>
      </a:spPr>
      <a:bodyPr rtlCol="0" anchor="ctr"/>
      <a:lstStyle>
        <a:defPPr algn="ctr">
          <a:defRPr dirty="0"/>
        </a:defPPr>
      </a:lstStyle>
    </a:spDef>
    <a:lnDef>
      <a:spPr>
        <a:ln>
          <a:solidFill>
            <a:schemeClr val="tx1"/>
          </a:solidFill>
          <a:headEnd type="none" w="med" len="med"/>
          <a:tailEnd type="arrow" w="med" len="med"/>
        </a:ln>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Texte et chapitre bleu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Texte et chapitre vert">
  <a:themeElements>
    <a:clrScheme name="Texte et chapitre vert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fontScheme name="Texte et chapitre vert">
      <a:majorFont>
        <a:latin typeface="Arial"/>
        <a:ea typeface="ＭＳ Ｐゴシック"/>
        <a:cs typeface="Arial"/>
      </a:majorFont>
      <a:minorFont>
        <a:latin typeface="Arial"/>
        <a:ea typeface="ＭＳ Ｐゴシック"/>
        <a:cs typeface="Arial"/>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Texte et chapitre vert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Texte et chapitre violet">
  <a:themeElements>
    <a:clrScheme name="Texte et chapitre violet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fontScheme name="Texte et chapitre violet">
      <a:majorFont>
        <a:latin typeface="Arial"/>
        <a:ea typeface="ＭＳ Ｐゴシック"/>
        <a:cs typeface="Arial"/>
      </a:majorFont>
      <a:minorFont>
        <a:latin typeface="Arial"/>
        <a:ea typeface="ＭＳ Ｐゴシック"/>
        <a:cs typeface="Arial"/>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Texte et chapitre violet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clrMap bg1="lt1" tx1="dk1" bg2="lt2" tx2="dk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Texte et chapitre gris">
  <a:themeElements>
    <a:clrScheme name="Texte et chapitre gris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fontScheme name="Texte et chapitre gris">
      <a:majorFont>
        <a:latin typeface="Arial"/>
        <a:ea typeface="ＭＳ Ｐゴシック"/>
        <a:cs typeface="Arial"/>
      </a:majorFont>
      <a:minorFont>
        <a:latin typeface="Arial"/>
        <a:ea typeface="ＭＳ Ｐゴシック"/>
        <a:cs typeface="Arial"/>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Texte et chapitre gris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clrMap bg1="lt1" tx1="dk1" bg2="lt2" tx2="dk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Texte et chapitre kaki">
  <a:themeElements>
    <a:clrScheme name="Texte et chapitre kaki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fontScheme name="Texte et chapitre kaki">
      <a:majorFont>
        <a:latin typeface="Arial"/>
        <a:ea typeface="ＭＳ Ｐゴシック"/>
        <a:cs typeface="Arial"/>
      </a:majorFont>
      <a:minorFont>
        <a:latin typeface="Arial"/>
        <a:ea typeface="ＭＳ Ｐゴシック"/>
        <a:cs typeface="Arial"/>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Texte et chapitre kaki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clrMap bg1="lt1" tx1="dk1" bg2="lt2" tx2="dk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emplate>inr_PPT-sc-en</Template>
  <TotalTime>4487</TotalTime>
  <Words>3437</Words>
  <Application>Microsoft Macintosh PowerPoint</Application>
  <PresentationFormat>Présentation à l'écran (4:3)</PresentationFormat>
  <Paragraphs>753</Paragraphs>
  <Slides>93</Slides>
  <Notes>13</Notes>
  <HiddenSlides>0</HiddenSlides>
  <MMClips>0</MMClips>
  <ScaleCrop>false</ScaleCrop>
  <HeadingPairs>
    <vt:vector size="8" baseType="variant">
      <vt:variant>
        <vt:lpstr>Polices utilisées</vt:lpstr>
      </vt:variant>
      <vt:variant>
        <vt:i4>22</vt:i4>
      </vt:variant>
      <vt:variant>
        <vt:lpstr>Thème</vt:lpstr>
      </vt:variant>
      <vt:variant>
        <vt:i4>15</vt:i4>
      </vt:variant>
      <vt:variant>
        <vt:lpstr>Serveurs OLE incorporés</vt:lpstr>
      </vt:variant>
      <vt:variant>
        <vt:i4>1</vt:i4>
      </vt:variant>
      <vt:variant>
        <vt:lpstr>Titres des diapositives</vt:lpstr>
      </vt:variant>
      <vt:variant>
        <vt:i4>93</vt:i4>
      </vt:variant>
    </vt:vector>
  </HeadingPairs>
  <TitlesOfParts>
    <vt:vector size="131" baseType="lpstr">
      <vt:lpstr>Abadi MT Condensed Extra Bold</vt:lpstr>
      <vt:lpstr>Arial Black</vt:lpstr>
      <vt:lpstr>Arial Hebrew</vt:lpstr>
      <vt:lpstr>Arial Rounded MT Bold</vt:lpstr>
      <vt:lpstr>Avenir Roman</vt:lpstr>
      <vt:lpstr>Calibri</vt:lpstr>
      <vt:lpstr>Comic Sans MS</vt:lpstr>
      <vt:lpstr>Courier New</vt:lpstr>
      <vt:lpstr>DejaVu Sans</vt:lpstr>
      <vt:lpstr>DIN Alternate</vt:lpstr>
      <vt:lpstr>DIN Condensed</vt:lpstr>
      <vt:lpstr>Garamond</vt:lpstr>
      <vt:lpstr>Helvetica Neue</vt:lpstr>
      <vt:lpstr>Helvetica Neue Light</vt:lpstr>
      <vt:lpstr>Lohit Hindi</vt:lpstr>
      <vt:lpstr>Lucida Grande</vt:lpstr>
      <vt:lpstr>ＭＳ Ｐゴシック</vt:lpstr>
      <vt:lpstr>Times New Roman</vt:lpstr>
      <vt:lpstr>Wingdings</vt:lpstr>
      <vt:lpstr>Yanone Kaffeesatz Bold</vt:lpstr>
      <vt:lpstr>ヒラギノ角ゴ ProN W3</vt:lpstr>
      <vt:lpstr>Arial</vt:lpstr>
      <vt:lpstr>inr_PPT-sc-en</vt:lpstr>
      <vt:lpstr>Couv visuel et sommaire</vt:lpstr>
      <vt:lpstr>Couv logo equipe  et dernière</vt:lpstr>
      <vt:lpstr>Texte et chapitre rouge</vt:lpstr>
      <vt:lpstr>Texte et chapitre bleu</vt:lpstr>
      <vt:lpstr>Texte et chapitre vert</vt:lpstr>
      <vt:lpstr>Texte et chapitre violet</vt:lpstr>
      <vt:lpstr>Texte et chapitre gris</vt:lpstr>
      <vt:lpstr>Texte et chapitre kaki</vt:lpstr>
      <vt:lpstr>Texte et chapitre orange</vt:lpstr>
      <vt:lpstr>1_Texte et chapitre kaki</vt:lpstr>
      <vt:lpstr>1_Texte et chapitre bleu</vt:lpstr>
      <vt:lpstr>2_Texte et chapitre bleu</vt:lpstr>
      <vt:lpstr>3_Texte et chapitre bleu</vt:lpstr>
      <vt:lpstr>4_Texte et chapitre bleu</vt:lpstr>
      <vt:lpstr>Visio</vt:lpstr>
      <vt:lpstr>Présentation PowerPoint</vt:lpstr>
      <vt:lpstr>Tutorial website</vt:lpstr>
      <vt:lpstr>LANGUAGE ENGINEERING</vt:lpstr>
      <vt:lpstr>Complex Software-Intensive Systems</vt:lpstr>
      <vt:lpstr>Présentation PowerPoint</vt:lpstr>
      <vt:lpstr>Présentation PowerPoint</vt:lpstr>
      <vt:lpstr>Model-Driven Engineering (MDE)</vt:lpstr>
      <vt:lpstr>Domain-Specific Languages (DSLs)</vt:lpstr>
      <vt:lpstr>Language-Oriented Programming &amp; Modeling</vt:lpstr>
      <vt:lpstr>Language Design and Implementation</vt:lpstr>
      <vt:lpstr>Présentation PowerPoint</vt:lpstr>
      <vt:lpstr>Software Language Engineering (SLE)</vt:lpstr>
      <vt:lpstr>GEMOC</vt:lpstr>
      <vt:lpstr>The GEMOC initiative</vt:lpstr>
      <vt:lpstr>The GEMOC Research Challenges</vt:lpstr>
      <vt:lpstr>The GEMOC Eclipse Research Consortium</vt:lpstr>
      <vt:lpstr>The GEMOC Studio</vt:lpstr>
      <vt:lpstr>The GEMOC Eclipse Project</vt:lpstr>
      <vt:lpstr>The GEMOC Studio: Major Components</vt:lpstr>
      <vt:lpstr>The GEMOC Studio</vt:lpstr>
      <vt:lpstr>Breathe Life Into Your Designer!</vt:lpstr>
      <vt:lpstr>Activity Diagram Debugger</vt:lpstr>
      <vt:lpstr>Reifying Concurrency in xDSML: Limitations</vt:lpstr>
      <vt:lpstr>Reifying Concurrency in xDSML: Approach</vt:lpstr>
      <vt:lpstr>Weave Concurrency Constraints Into Your DSL!</vt:lpstr>
      <vt:lpstr>Activity Diagram Debugger</vt:lpstr>
      <vt:lpstr>Coping with Semantic Variation Points</vt:lpstr>
      <vt:lpstr>Arduino Designer (&amp; Debugger)</vt:lpstr>
      <vt:lpstr>Transformation Lg Debugger</vt:lpstr>
      <vt:lpstr>Farming System Modeling</vt:lpstr>
      <vt:lpstr>Behavioral Model Coordination</vt:lpstr>
      <vt:lpstr>The GEMOC Studio</vt:lpstr>
      <vt:lpstr>Présentation PowerPoint</vt:lpstr>
      <vt:lpstr>This tutorial</vt:lpstr>
      <vt:lpstr>You will learn how to</vt:lpstr>
      <vt:lpstr>A few notes on the tutorial </vt:lpstr>
      <vt:lpstr>Eclipse as a platform</vt:lpstr>
      <vt:lpstr>Modeling workbench vs. language workbench</vt:lpstr>
      <vt:lpstr>Hands on - content</vt:lpstr>
      <vt:lpstr>Breathe Life Into Your Designer!</vt:lpstr>
      <vt:lpstr>Program outline (see README)</vt:lpstr>
      <vt:lpstr>TODO</vt:lpstr>
      <vt:lpstr>Présentation PowerPoint</vt:lpstr>
      <vt:lpstr>Weave Concurrency Constraints Into Your DSL!</vt:lpstr>
      <vt:lpstr>TODO</vt:lpstr>
      <vt:lpstr>Conclusion</vt:lpstr>
      <vt:lpstr>TODO</vt:lpstr>
      <vt:lpstr>Présentation PowerPoint</vt:lpstr>
      <vt:lpstr>Running the FSM Example</vt:lpstr>
      <vt:lpstr>Load the FSM language</vt:lpstr>
      <vt:lpstr>Start the modeling workbench</vt:lpstr>
      <vt:lpstr>Examine and run your models</vt:lpstr>
      <vt:lpstr>ABSTRACT SYNTAX EXTENSION</vt:lpstr>
      <vt:lpstr>Abstract syntax defines your domain</vt:lpstr>
      <vt:lpstr>Ecore/EMF</vt:lpstr>
      <vt:lpstr>Ecore most used concepts</vt:lpstr>
      <vt:lpstr>OCL invariants</vt:lpstr>
      <vt:lpstr>Présentation PowerPoint</vt:lpstr>
      <vt:lpstr>Extend FSM abstract syntax</vt:lpstr>
      <vt:lpstr>Add concept Variable</vt:lpstr>
      <vt:lpstr>Add concept Guard</vt:lpstr>
      <vt:lpstr>Add concept Action</vt:lpstr>
      <vt:lpstr>Add OCL invariant</vt:lpstr>
      <vt:lpstr>DYNAMIC SEMANTICS EXTENSION</vt:lpstr>
      <vt:lpstr>Adding behavior to models</vt:lpstr>
      <vt:lpstr>Adding operational behavior to models</vt:lpstr>
      <vt:lpstr>Meet Kermeta and Melange</vt:lpstr>
      <vt:lpstr>Combining language parts with Melange</vt:lpstr>
      <vt:lpstr>Présentation PowerPoint</vt:lpstr>
      <vt:lpstr>Extend FSM dynamic semantics</vt:lpstr>
      <vt:lpstr>Edit Kermeta aspects</vt:lpstr>
      <vt:lpstr>Generate executable language</vt:lpstr>
      <vt:lpstr>Inspect woven-in operations</vt:lpstr>
      <vt:lpstr>Create and run extended model</vt:lpstr>
      <vt:lpstr>Concrete syntax extension</vt:lpstr>
      <vt:lpstr>Graphical concrete syntax with Sirius</vt:lpstr>
      <vt:lpstr>Views for language engineers and modelers</vt:lpstr>
      <vt:lpstr>Examples of viewpoints</vt:lpstr>
      <vt:lpstr>Présentation PowerPoint</vt:lpstr>
      <vt:lpstr>Extend FSM concrete syntax</vt:lpstr>
      <vt:lpstr>Final representation</vt:lpstr>
      <vt:lpstr>Mind the different perspectives</vt:lpstr>
      <vt:lpstr>WRAP-UP and Discussion</vt:lpstr>
      <vt:lpstr>Reifying concurrency in executable DSLs</vt:lpstr>
      <vt:lpstr>Activity diagram debugger</vt:lpstr>
      <vt:lpstr>Coping with semantic variation points</vt:lpstr>
      <vt:lpstr>Summary of the sequential approach</vt:lpstr>
      <vt:lpstr>Concurrency management</vt:lpstr>
      <vt:lpstr>Model coordination</vt:lpstr>
      <vt:lpstr>Présentation PowerPoint</vt:lpstr>
      <vt:lpstr>Behavioral Model Coordination</vt:lpstr>
      <vt:lpstr>Take-away messages</vt:lpstr>
      <vt:lpstr>Wrap-up and discussion</vt:lpstr>
    </vt:vector>
  </TitlesOfParts>
  <Manager/>
  <Company>INRIA</Company>
  <LinksUpToDate>false</LinksUpToDate>
  <SharedDoc>false</SharedDoc>
  <HyperlinkBase/>
  <HyperlinksChanged>false</HyperlinksChanged>
  <AppVersion>15.0038</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Automating the Formalization of Product Comparison Matrices</dc:title>
  <dc:subject/>
  <dc:creator>Guillaume Becan</dc:creator>
  <cp:keywords/>
  <dc:description/>
  <cp:lastModifiedBy>Utilisateur de Microsoft Office</cp:lastModifiedBy>
  <cp:revision>2867</cp:revision>
  <cp:lastPrinted>2016-03-17T10:26:00Z</cp:lastPrinted>
  <dcterms:created xsi:type="dcterms:W3CDTF">2014-09-08T10:04:47Z</dcterms:created>
  <dcterms:modified xsi:type="dcterms:W3CDTF">2017-09-17T20:09:56Z</dcterms:modified>
  <cp:category/>
</cp:coreProperties>
</file>